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1C3A67-BA87-4118-B800-79663A4B446A}" type="doc">
      <dgm:prSet loTypeId="urn:microsoft.com/office/officeart/2005/8/layout/radial1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D3D9962F-52A5-4391-83E9-4ACC92484D86}">
      <dgm:prSet phldrT="[Texte]"/>
      <dgm:spPr/>
      <dgm:t>
        <a:bodyPr/>
        <a:lstStyle/>
        <a:p>
          <a:r>
            <a:rPr lang="fr-FR" dirty="0" smtClean="0"/>
            <a:t>Moi</a:t>
          </a:r>
          <a:endParaRPr lang="fr-FR" dirty="0"/>
        </a:p>
      </dgm:t>
    </dgm:pt>
    <dgm:pt modelId="{408405A4-15D4-4202-B6E6-B22F1D728685}" type="parTrans" cxnId="{A1A8EDDE-81FC-45B6-ABD7-6745DA8A53FF}">
      <dgm:prSet/>
      <dgm:spPr/>
      <dgm:t>
        <a:bodyPr/>
        <a:lstStyle/>
        <a:p>
          <a:endParaRPr lang="fr-FR"/>
        </a:p>
      </dgm:t>
    </dgm:pt>
    <dgm:pt modelId="{7A8D420D-774D-4462-8DCA-224967088245}" type="sibTrans" cxnId="{A1A8EDDE-81FC-45B6-ABD7-6745DA8A53FF}">
      <dgm:prSet/>
      <dgm:spPr/>
      <dgm:t>
        <a:bodyPr/>
        <a:lstStyle/>
        <a:p>
          <a:endParaRPr lang="fr-FR"/>
        </a:p>
      </dgm:t>
    </dgm:pt>
    <dgm:pt modelId="{9894E38E-F7A2-4872-AE67-F8E21233956C}">
      <dgm:prSet phldrT="[Texte]"/>
      <dgm:spPr/>
      <dgm:t>
        <a:bodyPr/>
        <a:lstStyle/>
        <a:p>
          <a:r>
            <a:rPr lang="fr-FR" dirty="0" smtClean="0"/>
            <a:t>Mes ami(e)s</a:t>
          </a:r>
          <a:endParaRPr lang="fr-FR" dirty="0"/>
        </a:p>
      </dgm:t>
    </dgm:pt>
    <dgm:pt modelId="{0C9F641C-7BDA-4BB7-99DC-FCB37D89D457}" type="parTrans" cxnId="{C0E9B515-F1E5-4675-8557-341FF3296262}">
      <dgm:prSet/>
      <dgm:spPr/>
      <dgm:t>
        <a:bodyPr/>
        <a:lstStyle/>
        <a:p>
          <a:endParaRPr lang="fr-FR"/>
        </a:p>
      </dgm:t>
    </dgm:pt>
    <dgm:pt modelId="{FE2E7EA3-558B-46CE-AAF8-D864E900F5C6}" type="sibTrans" cxnId="{C0E9B515-F1E5-4675-8557-341FF3296262}">
      <dgm:prSet/>
      <dgm:spPr/>
      <dgm:t>
        <a:bodyPr/>
        <a:lstStyle/>
        <a:p>
          <a:endParaRPr lang="fr-FR"/>
        </a:p>
      </dgm:t>
    </dgm:pt>
    <dgm:pt modelId="{5F78A68D-23EE-46D0-9563-33E58CDA9C99}">
      <dgm:prSet phldrT="[Texte]"/>
      <dgm:spPr/>
      <dgm:t>
        <a:bodyPr/>
        <a:lstStyle/>
        <a:p>
          <a:r>
            <a:rPr lang="fr-FR" dirty="0" smtClean="0"/>
            <a:t>Ma famille</a:t>
          </a:r>
          <a:endParaRPr lang="fr-FR" dirty="0"/>
        </a:p>
      </dgm:t>
    </dgm:pt>
    <dgm:pt modelId="{0EDED9FC-0ACD-481B-AD96-D0D6EF868D41}" type="parTrans" cxnId="{58862D23-1853-4D8B-B6BF-9CB26A0AF2BF}">
      <dgm:prSet/>
      <dgm:spPr/>
      <dgm:t>
        <a:bodyPr/>
        <a:lstStyle/>
        <a:p>
          <a:endParaRPr lang="fr-FR"/>
        </a:p>
      </dgm:t>
    </dgm:pt>
    <dgm:pt modelId="{E12F4A93-9E31-4C7B-9310-887C7946B80B}" type="sibTrans" cxnId="{58862D23-1853-4D8B-B6BF-9CB26A0AF2BF}">
      <dgm:prSet/>
      <dgm:spPr/>
      <dgm:t>
        <a:bodyPr/>
        <a:lstStyle/>
        <a:p>
          <a:endParaRPr lang="fr-FR"/>
        </a:p>
      </dgm:t>
    </dgm:pt>
    <dgm:pt modelId="{A29B4BF2-2D30-493C-8E13-15590801C6BD}">
      <dgm:prSet phldrT="[Texte]"/>
      <dgm:spPr/>
      <dgm:t>
        <a:bodyPr/>
        <a:lstStyle/>
        <a:p>
          <a:r>
            <a:rPr lang="fr-FR" dirty="0" smtClean="0"/>
            <a:t>L’école</a:t>
          </a:r>
          <a:endParaRPr lang="fr-FR" dirty="0"/>
        </a:p>
      </dgm:t>
    </dgm:pt>
    <dgm:pt modelId="{B9A0BFF2-48A0-4E80-902F-D3774B99DB75}" type="parTrans" cxnId="{B45A5F53-35BA-4B8D-B4D3-865C86685676}">
      <dgm:prSet/>
      <dgm:spPr/>
      <dgm:t>
        <a:bodyPr/>
        <a:lstStyle/>
        <a:p>
          <a:endParaRPr lang="fr-FR"/>
        </a:p>
      </dgm:t>
    </dgm:pt>
    <dgm:pt modelId="{D851E2CD-149E-4736-AC2E-252EA9AE77E8}" type="sibTrans" cxnId="{B45A5F53-35BA-4B8D-B4D3-865C86685676}">
      <dgm:prSet/>
      <dgm:spPr/>
      <dgm:t>
        <a:bodyPr/>
        <a:lstStyle/>
        <a:p>
          <a:endParaRPr lang="fr-FR"/>
        </a:p>
      </dgm:t>
    </dgm:pt>
    <dgm:pt modelId="{B0ED7E68-D508-4654-B0E9-5B679821581A}">
      <dgm:prSet phldrT="[Texte]"/>
      <dgm:spPr/>
      <dgm:t>
        <a:bodyPr/>
        <a:lstStyle/>
        <a:p>
          <a:r>
            <a:rPr lang="fr-FR" dirty="0" smtClean="0"/>
            <a:t>La société (québécoise)</a:t>
          </a:r>
          <a:endParaRPr lang="fr-FR" dirty="0"/>
        </a:p>
      </dgm:t>
    </dgm:pt>
    <dgm:pt modelId="{99071000-96F9-471D-A708-9EEA038A39D7}" type="parTrans" cxnId="{8ED6DDFA-CA75-43A2-A890-85C550607572}">
      <dgm:prSet/>
      <dgm:spPr/>
      <dgm:t>
        <a:bodyPr/>
        <a:lstStyle/>
        <a:p>
          <a:endParaRPr lang="fr-FR"/>
        </a:p>
      </dgm:t>
    </dgm:pt>
    <dgm:pt modelId="{E3D0D5E6-9CDB-4196-A803-83FC1463FC2D}" type="sibTrans" cxnId="{8ED6DDFA-CA75-43A2-A890-85C550607572}">
      <dgm:prSet/>
      <dgm:spPr/>
      <dgm:t>
        <a:bodyPr/>
        <a:lstStyle/>
        <a:p>
          <a:endParaRPr lang="fr-FR"/>
        </a:p>
      </dgm:t>
    </dgm:pt>
    <dgm:pt modelId="{40D8E914-36E5-4B4A-A5B3-96DBB8660DC0}">
      <dgm:prSet phldrT="[Texte]"/>
      <dgm:spPr/>
      <dgm:t>
        <a:bodyPr/>
        <a:lstStyle/>
        <a:p>
          <a:r>
            <a:rPr lang="fr-FR" dirty="0" smtClean="0"/>
            <a:t>Mon équipe de sport</a:t>
          </a:r>
          <a:endParaRPr lang="fr-FR" dirty="0"/>
        </a:p>
      </dgm:t>
    </dgm:pt>
    <dgm:pt modelId="{8A52D568-3244-4E96-87DD-5B6D14529425}" type="parTrans" cxnId="{FDAD8FC3-208D-44E8-8FC4-B0083DD00784}">
      <dgm:prSet/>
      <dgm:spPr/>
      <dgm:t>
        <a:bodyPr/>
        <a:lstStyle/>
        <a:p>
          <a:endParaRPr lang="fr-FR"/>
        </a:p>
      </dgm:t>
    </dgm:pt>
    <dgm:pt modelId="{5C719A6F-FD17-4E57-853F-BA61691DD76A}" type="sibTrans" cxnId="{FDAD8FC3-208D-44E8-8FC4-B0083DD00784}">
      <dgm:prSet/>
      <dgm:spPr/>
      <dgm:t>
        <a:bodyPr/>
        <a:lstStyle/>
        <a:p>
          <a:endParaRPr lang="fr-FR"/>
        </a:p>
      </dgm:t>
    </dgm:pt>
    <dgm:pt modelId="{B64AB397-EDD0-400C-9D5B-DBD04053F941}" type="pres">
      <dgm:prSet presAssocID="{A31C3A67-BA87-4118-B800-79663A4B446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8350CD3-0DC8-40E5-A0A5-8076FF0278A7}" type="pres">
      <dgm:prSet presAssocID="{D3D9962F-52A5-4391-83E9-4ACC92484D86}" presName="centerShape" presStyleLbl="node0" presStyleIdx="0" presStyleCnt="1"/>
      <dgm:spPr/>
      <dgm:t>
        <a:bodyPr/>
        <a:lstStyle/>
        <a:p>
          <a:endParaRPr lang="fr-FR"/>
        </a:p>
      </dgm:t>
    </dgm:pt>
    <dgm:pt modelId="{98FD522C-D716-46CC-B9B7-BC694AFF2093}" type="pres">
      <dgm:prSet presAssocID="{0C9F641C-7BDA-4BB7-99DC-FCB37D89D457}" presName="Name9" presStyleLbl="parChTrans1D2" presStyleIdx="0" presStyleCnt="5"/>
      <dgm:spPr/>
      <dgm:t>
        <a:bodyPr/>
        <a:lstStyle/>
        <a:p>
          <a:endParaRPr lang="fr-FR"/>
        </a:p>
      </dgm:t>
    </dgm:pt>
    <dgm:pt modelId="{322F6D69-CC3C-47CE-AED0-E195ACDE3211}" type="pres">
      <dgm:prSet presAssocID="{0C9F641C-7BDA-4BB7-99DC-FCB37D89D457}" presName="connTx" presStyleLbl="parChTrans1D2" presStyleIdx="0" presStyleCnt="5"/>
      <dgm:spPr/>
      <dgm:t>
        <a:bodyPr/>
        <a:lstStyle/>
        <a:p>
          <a:endParaRPr lang="fr-FR"/>
        </a:p>
      </dgm:t>
    </dgm:pt>
    <dgm:pt modelId="{E7DF9DA3-6E7A-4F31-A208-456FE978AECF}" type="pres">
      <dgm:prSet presAssocID="{9894E38E-F7A2-4872-AE67-F8E21233956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93326A7-CF47-4F04-9FFA-62ED0A0A6E57}" type="pres">
      <dgm:prSet presAssocID="{0EDED9FC-0ACD-481B-AD96-D0D6EF868D41}" presName="Name9" presStyleLbl="parChTrans1D2" presStyleIdx="1" presStyleCnt="5"/>
      <dgm:spPr/>
      <dgm:t>
        <a:bodyPr/>
        <a:lstStyle/>
        <a:p>
          <a:endParaRPr lang="fr-FR"/>
        </a:p>
      </dgm:t>
    </dgm:pt>
    <dgm:pt modelId="{A4C92730-46EF-4A0B-813F-B3270FA8BA58}" type="pres">
      <dgm:prSet presAssocID="{0EDED9FC-0ACD-481B-AD96-D0D6EF868D41}" presName="connTx" presStyleLbl="parChTrans1D2" presStyleIdx="1" presStyleCnt="5"/>
      <dgm:spPr/>
      <dgm:t>
        <a:bodyPr/>
        <a:lstStyle/>
        <a:p>
          <a:endParaRPr lang="fr-FR"/>
        </a:p>
      </dgm:t>
    </dgm:pt>
    <dgm:pt modelId="{3CA0B68E-D626-483C-9562-84BA1C2D65A3}" type="pres">
      <dgm:prSet presAssocID="{5F78A68D-23EE-46D0-9563-33E58CDA9C9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81171AA-AF26-4101-9D11-07389D4DC9FD}" type="pres">
      <dgm:prSet presAssocID="{B9A0BFF2-48A0-4E80-902F-D3774B99DB75}" presName="Name9" presStyleLbl="parChTrans1D2" presStyleIdx="2" presStyleCnt="5"/>
      <dgm:spPr/>
      <dgm:t>
        <a:bodyPr/>
        <a:lstStyle/>
        <a:p>
          <a:endParaRPr lang="fr-FR"/>
        </a:p>
      </dgm:t>
    </dgm:pt>
    <dgm:pt modelId="{54CD0589-999A-4E00-A54D-584EA0997E4A}" type="pres">
      <dgm:prSet presAssocID="{B9A0BFF2-48A0-4E80-902F-D3774B99DB75}" presName="connTx" presStyleLbl="parChTrans1D2" presStyleIdx="2" presStyleCnt="5"/>
      <dgm:spPr/>
      <dgm:t>
        <a:bodyPr/>
        <a:lstStyle/>
        <a:p>
          <a:endParaRPr lang="fr-FR"/>
        </a:p>
      </dgm:t>
    </dgm:pt>
    <dgm:pt modelId="{FECE5F8A-637F-485E-BE8B-F10860B6B954}" type="pres">
      <dgm:prSet presAssocID="{A29B4BF2-2D30-493C-8E13-15590801C6B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0E5F04F-ED98-4715-98BA-B1F43305BE5C}" type="pres">
      <dgm:prSet presAssocID="{99071000-96F9-471D-A708-9EEA038A39D7}" presName="Name9" presStyleLbl="parChTrans1D2" presStyleIdx="3" presStyleCnt="5"/>
      <dgm:spPr/>
      <dgm:t>
        <a:bodyPr/>
        <a:lstStyle/>
        <a:p>
          <a:endParaRPr lang="fr-FR"/>
        </a:p>
      </dgm:t>
    </dgm:pt>
    <dgm:pt modelId="{D66EBDD5-23C2-4875-ACC1-F657C854EFB7}" type="pres">
      <dgm:prSet presAssocID="{99071000-96F9-471D-A708-9EEA038A39D7}" presName="connTx" presStyleLbl="parChTrans1D2" presStyleIdx="3" presStyleCnt="5"/>
      <dgm:spPr/>
      <dgm:t>
        <a:bodyPr/>
        <a:lstStyle/>
        <a:p>
          <a:endParaRPr lang="fr-FR"/>
        </a:p>
      </dgm:t>
    </dgm:pt>
    <dgm:pt modelId="{F5E41403-5EBE-485F-A561-B22481868F42}" type="pres">
      <dgm:prSet presAssocID="{B0ED7E68-D508-4654-B0E9-5B679821581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07E3EF2-0A80-42EA-A57E-FCB15202827E}" type="pres">
      <dgm:prSet presAssocID="{8A52D568-3244-4E96-87DD-5B6D14529425}" presName="Name9" presStyleLbl="parChTrans1D2" presStyleIdx="4" presStyleCnt="5"/>
      <dgm:spPr/>
      <dgm:t>
        <a:bodyPr/>
        <a:lstStyle/>
        <a:p>
          <a:endParaRPr lang="fr-FR"/>
        </a:p>
      </dgm:t>
    </dgm:pt>
    <dgm:pt modelId="{15612C1F-F1FF-499D-89E4-DA820839ADBA}" type="pres">
      <dgm:prSet presAssocID="{8A52D568-3244-4E96-87DD-5B6D14529425}" presName="connTx" presStyleLbl="parChTrans1D2" presStyleIdx="4" presStyleCnt="5"/>
      <dgm:spPr/>
      <dgm:t>
        <a:bodyPr/>
        <a:lstStyle/>
        <a:p>
          <a:endParaRPr lang="fr-FR"/>
        </a:p>
      </dgm:t>
    </dgm:pt>
    <dgm:pt modelId="{F8B77695-4858-44E1-AA47-40CD0EB2AF76}" type="pres">
      <dgm:prSet presAssocID="{40D8E914-36E5-4B4A-A5B3-96DBB8660DC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ED6DDFA-CA75-43A2-A890-85C550607572}" srcId="{D3D9962F-52A5-4391-83E9-4ACC92484D86}" destId="{B0ED7E68-D508-4654-B0E9-5B679821581A}" srcOrd="3" destOrd="0" parTransId="{99071000-96F9-471D-A708-9EEA038A39D7}" sibTransId="{E3D0D5E6-9CDB-4196-A803-83FC1463FC2D}"/>
    <dgm:cxn modelId="{C0E9B515-F1E5-4675-8557-341FF3296262}" srcId="{D3D9962F-52A5-4391-83E9-4ACC92484D86}" destId="{9894E38E-F7A2-4872-AE67-F8E21233956C}" srcOrd="0" destOrd="0" parTransId="{0C9F641C-7BDA-4BB7-99DC-FCB37D89D457}" sibTransId="{FE2E7EA3-558B-46CE-AAF8-D864E900F5C6}"/>
    <dgm:cxn modelId="{1CAEB8CA-87CB-4D87-8DE3-BAE212B81E44}" type="presOf" srcId="{0C9F641C-7BDA-4BB7-99DC-FCB37D89D457}" destId="{98FD522C-D716-46CC-B9B7-BC694AFF2093}" srcOrd="0" destOrd="0" presId="urn:microsoft.com/office/officeart/2005/8/layout/radial1"/>
    <dgm:cxn modelId="{426A4BB0-8762-4A89-871B-76A0C0C052E3}" type="presOf" srcId="{5F78A68D-23EE-46D0-9563-33E58CDA9C99}" destId="{3CA0B68E-D626-483C-9562-84BA1C2D65A3}" srcOrd="0" destOrd="0" presId="urn:microsoft.com/office/officeart/2005/8/layout/radial1"/>
    <dgm:cxn modelId="{DC94AE6A-C52F-4B5D-A7EB-E56C5B45DE63}" type="presOf" srcId="{99071000-96F9-471D-A708-9EEA038A39D7}" destId="{C0E5F04F-ED98-4715-98BA-B1F43305BE5C}" srcOrd="0" destOrd="0" presId="urn:microsoft.com/office/officeart/2005/8/layout/radial1"/>
    <dgm:cxn modelId="{268540AA-9CFA-4F83-885E-2E1A31448E56}" type="presOf" srcId="{D3D9962F-52A5-4391-83E9-4ACC92484D86}" destId="{48350CD3-0DC8-40E5-A0A5-8076FF0278A7}" srcOrd="0" destOrd="0" presId="urn:microsoft.com/office/officeart/2005/8/layout/radial1"/>
    <dgm:cxn modelId="{D5BBFC8F-19E7-4C07-A9FA-5C1797CE254C}" type="presOf" srcId="{A31C3A67-BA87-4118-B800-79663A4B446A}" destId="{B64AB397-EDD0-400C-9D5B-DBD04053F941}" srcOrd="0" destOrd="0" presId="urn:microsoft.com/office/officeart/2005/8/layout/radial1"/>
    <dgm:cxn modelId="{B45A5F53-35BA-4B8D-B4D3-865C86685676}" srcId="{D3D9962F-52A5-4391-83E9-4ACC92484D86}" destId="{A29B4BF2-2D30-493C-8E13-15590801C6BD}" srcOrd="2" destOrd="0" parTransId="{B9A0BFF2-48A0-4E80-902F-D3774B99DB75}" sibTransId="{D851E2CD-149E-4736-AC2E-252EA9AE77E8}"/>
    <dgm:cxn modelId="{1D9564F3-E754-4C54-8F2D-EEC775C2CF8D}" type="presOf" srcId="{0EDED9FC-0ACD-481B-AD96-D0D6EF868D41}" destId="{A4C92730-46EF-4A0B-813F-B3270FA8BA58}" srcOrd="1" destOrd="0" presId="urn:microsoft.com/office/officeart/2005/8/layout/radial1"/>
    <dgm:cxn modelId="{1495583F-DBF7-4009-BCD8-478F5634A1DB}" type="presOf" srcId="{B0ED7E68-D508-4654-B0E9-5B679821581A}" destId="{F5E41403-5EBE-485F-A561-B22481868F42}" srcOrd="0" destOrd="0" presId="urn:microsoft.com/office/officeart/2005/8/layout/radial1"/>
    <dgm:cxn modelId="{E719D356-CDA1-4402-AA9C-4C456130F176}" type="presOf" srcId="{9894E38E-F7A2-4872-AE67-F8E21233956C}" destId="{E7DF9DA3-6E7A-4F31-A208-456FE978AECF}" srcOrd="0" destOrd="0" presId="urn:microsoft.com/office/officeart/2005/8/layout/radial1"/>
    <dgm:cxn modelId="{A7F2096C-2F33-438C-847C-7E15A7914877}" type="presOf" srcId="{8A52D568-3244-4E96-87DD-5B6D14529425}" destId="{C07E3EF2-0A80-42EA-A57E-FCB15202827E}" srcOrd="0" destOrd="0" presId="urn:microsoft.com/office/officeart/2005/8/layout/radial1"/>
    <dgm:cxn modelId="{47062EE8-3194-4193-8722-332B96FC164D}" type="presOf" srcId="{B9A0BFF2-48A0-4E80-902F-D3774B99DB75}" destId="{181171AA-AF26-4101-9D11-07389D4DC9FD}" srcOrd="0" destOrd="0" presId="urn:microsoft.com/office/officeart/2005/8/layout/radial1"/>
    <dgm:cxn modelId="{9B1CA5F1-9EF6-4D67-8F85-87C9754F5515}" type="presOf" srcId="{0C9F641C-7BDA-4BB7-99DC-FCB37D89D457}" destId="{322F6D69-CC3C-47CE-AED0-E195ACDE3211}" srcOrd="1" destOrd="0" presId="urn:microsoft.com/office/officeart/2005/8/layout/radial1"/>
    <dgm:cxn modelId="{71F35127-E573-4ABF-979B-29E963CC9B08}" type="presOf" srcId="{A29B4BF2-2D30-493C-8E13-15590801C6BD}" destId="{FECE5F8A-637F-485E-BE8B-F10860B6B954}" srcOrd="0" destOrd="0" presId="urn:microsoft.com/office/officeart/2005/8/layout/radial1"/>
    <dgm:cxn modelId="{B7F11895-78E0-4D78-BC86-811EF047AAF7}" type="presOf" srcId="{0EDED9FC-0ACD-481B-AD96-D0D6EF868D41}" destId="{893326A7-CF47-4F04-9FFA-62ED0A0A6E57}" srcOrd="0" destOrd="0" presId="urn:microsoft.com/office/officeart/2005/8/layout/radial1"/>
    <dgm:cxn modelId="{C9E116B5-EEED-4D5A-A34B-803F186CAEDD}" type="presOf" srcId="{40D8E914-36E5-4B4A-A5B3-96DBB8660DC0}" destId="{F8B77695-4858-44E1-AA47-40CD0EB2AF76}" srcOrd="0" destOrd="0" presId="urn:microsoft.com/office/officeart/2005/8/layout/radial1"/>
    <dgm:cxn modelId="{A09D83AD-8F8A-46B7-B470-984ED94C397D}" type="presOf" srcId="{B9A0BFF2-48A0-4E80-902F-D3774B99DB75}" destId="{54CD0589-999A-4E00-A54D-584EA0997E4A}" srcOrd="1" destOrd="0" presId="urn:microsoft.com/office/officeart/2005/8/layout/radial1"/>
    <dgm:cxn modelId="{77C9B26C-63A8-4F58-8A62-4E8998E58332}" type="presOf" srcId="{99071000-96F9-471D-A708-9EEA038A39D7}" destId="{D66EBDD5-23C2-4875-ACC1-F657C854EFB7}" srcOrd="1" destOrd="0" presId="urn:microsoft.com/office/officeart/2005/8/layout/radial1"/>
    <dgm:cxn modelId="{A1A8EDDE-81FC-45B6-ABD7-6745DA8A53FF}" srcId="{A31C3A67-BA87-4118-B800-79663A4B446A}" destId="{D3D9962F-52A5-4391-83E9-4ACC92484D86}" srcOrd="0" destOrd="0" parTransId="{408405A4-15D4-4202-B6E6-B22F1D728685}" sibTransId="{7A8D420D-774D-4462-8DCA-224967088245}"/>
    <dgm:cxn modelId="{58862D23-1853-4D8B-B6BF-9CB26A0AF2BF}" srcId="{D3D9962F-52A5-4391-83E9-4ACC92484D86}" destId="{5F78A68D-23EE-46D0-9563-33E58CDA9C99}" srcOrd="1" destOrd="0" parTransId="{0EDED9FC-0ACD-481B-AD96-D0D6EF868D41}" sibTransId="{E12F4A93-9E31-4C7B-9310-887C7946B80B}"/>
    <dgm:cxn modelId="{FDAD8FC3-208D-44E8-8FC4-B0083DD00784}" srcId="{D3D9962F-52A5-4391-83E9-4ACC92484D86}" destId="{40D8E914-36E5-4B4A-A5B3-96DBB8660DC0}" srcOrd="4" destOrd="0" parTransId="{8A52D568-3244-4E96-87DD-5B6D14529425}" sibTransId="{5C719A6F-FD17-4E57-853F-BA61691DD76A}"/>
    <dgm:cxn modelId="{58D58B29-78A4-438A-9DD4-D80CCCE03D80}" type="presOf" srcId="{8A52D568-3244-4E96-87DD-5B6D14529425}" destId="{15612C1F-F1FF-499D-89E4-DA820839ADBA}" srcOrd="1" destOrd="0" presId="urn:microsoft.com/office/officeart/2005/8/layout/radial1"/>
    <dgm:cxn modelId="{FD8EA9D5-8D27-4411-9F6C-12873898F763}" type="presParOf" srcId="{B64AB397-EDD0-400C-9D5B-DBD04053F941}" destId="{48350CD3-0DC8-40E5-A0A5-8076FF0278A7}" srcOrd="0" destOrd="0" presId="urn:microsoft.com/office/officeart/2005/8/layout/radial1"/>
    <dgm:cxn modelId="{E161E44A-8796-47DB-9CD5-7EEB692F1FF0}" type="presParOf" srcId="{B64AB397-EDD0-400C-9D5B-DBD04053F941}" destId="{98FD522C-D716-46CC-B9B7-BC694AFF2093}" srcOrd="1" destOrd="0" presId="urn:microsoft.com/office/officeart/2005/8/layout/radial1"/>
    <dgm:cxn modelId="{3E9E5B12-450B-42CE-B334-87E1536700BA}" type="presParOf" srcId="{98FD522C-D716-46CC-B9B7-BC694AFF2093}" destId="{322F6D69-CC3C-47CE-AED0-E195ACDE3211}" srcOrd="0" destOrd="0" presId="urn:microsoft.com/office/officeart/2005/8/layout/radial1"/>
    <dgm:cxn modelId="{23A5DF96-D061-4392-88FB-FB903980F285}" type="presParOf" srcId="{B64AB397-EDD0-400C-9D5B-DBD04053F941}" destId="{E7DF9DA3-6E7A-4F31-A208-456FE978AECF}" srcOrd="2" destOrd="0" presId="urn:microsoft.com/office/officeart/2005/8/layout/radial1"/>
    <dgm:cxn modelId="{B1967F29-862D-4682-8448-214E1AFE3724}" type="presParOf" srcId="{B64AB397-EDD0-400C-9D5B-DBD04053F941}" destId="{893326A7-CF47-4F04-9FFA-62ED0A0A6E57}" srcOrd="3" destOrd="0" presId="urn:microsoft.com/office/officeart/2005/8/layout/radial1"/>
    <dgm:cxn modelId="{247AD31A-4C4F-4864-9362-88C17CB75091}" type="presParOf" srcId="{893326A7-CF47-4F04-9FFA-62ED0A0A6E57}" destId="{A4C92730-46EF-4A0B-813F-B3270FA8BA58}" srcOrd="0" destOrd="0" presId="urn:microsoft.com/office/officeart/2005/8/layout/radial1"/>
    <dgm:cxn modelId="{7D827A18-ACCF-42DC-BB16-F75500C466B5}" type="presParOf" srcId="{B64AB397-EDD0-400C-9D5B-DBD04053F941}" destId="{3CA0B68E-D626-483C-9562-84BA1C2D65A3}" srcOrd="4" destOrd="0" presId="urn:microsoft.com/office/officeart/2005/8/layout/radial1"/>
    <dgm:cxn modelId="{DC6AEF40-0919-4C6D-BA4E-0A1B2E116258}" type="presParOf" srcId="{B64AB397-EDD0-400C-9D5B-DBD04053F941}" destId="{181171AA-AF26-4101-9D11-07389D4DC9FD}" srcOrd="5" destOrd="0" presId="urn:microsoft.com/office/officeart/2005/8/layout/radial1"/>
    <dgm:cxn modelId="{FB79252F-8A93-44B9-A655-47FDCE449606}" type="presParOf" srcId="{181171AA-AF26-4101-9D11-07389D4DC9FD}" destId="{54CD0589-999A-4E00-A54D-584EA0997E4A}" srcOrd="0" destOrd="0" presId="urn:microsoft.com/office/officeart/2005/8/layout/radial1"/>
    <dgm:cxn modelId="{FECA7C89-F936-45A1-B6C6-ADA4F6282938}" type="presParOf" srcId="{B64AB397-EDD0-400C-9D5B-DBD04053F941}" destId="{FECE5F8A-637F-485E-BE8B-F10860B6B954}" srcOrd="6" destOrd="0" presId="urn:microsoft.com/office/officeart/2005/8/layout/radial1"/>
    <dgm:cxn modelId="{93E1996B-46C3-427C-ADD7-38EB44B14A40}" type="presParOf" srcId="{B64AB397-EDD0-400C-9D5B-DBD04053F941}" destId="{C0E5F04F-ED98-4715-98BA-B1F43305BE5C}" srcOrd="7" destOrd="0" presId="urn:microsoft.com/office/officeart/2005/8/layout/radial1"/>
    <dgm:cxn modelId="{C78736FD-A457-40B9-9FB1-1B06C3B0A842}" type="presParOf" srcId="{C0E5F04F-ED98-4715-98BA-B1F43305BE5C}" destId="{D66EBDD5-23C2-4875-ACC1-F657C854EFB7}" srcOrd="0" destOrd="0" presId="urn:microsoft.com/office/officeart/2005/8/layout/radial1"/>
    <dgm:cxn modelId="{865BFCCF-EA6C-4ED4-94D4-9C43D1EDE4E8}" type="presParOf" srcId="{B64AB397-EDD0-400C-9D5B-DBD04053F941}" destId="{F5E41403-5EBE-485F-A561-B22481868F42}" srcOrd="8" destOrd="0" presId="urn:microsoft.com/office/officeart/2005/8/layout/radial1"/>
    <dgm:cxn modelId="{450BDF55-8B99-4A3B-8183-4DEB400988C5}" type="presParOf" srcId="{B64AB397-EDD0-400C-9D5B-DBD04053F941}" destId="{C07E3EF2-0A80-42EA-A57E-FCB15202827E}" srcOrd="9" destOrd="0" presId="urn:microsoft.com/office/officeart/2005/8/layout/radial1"/>
    <dgm:cxn modelId="{9D67C414-A6EC-4F89-8C8D-0F2551D40332}" type="presParOf" srcId="{C07E3EF2-0A80-42EA-A57E-FCB15202827E}" destId="{15612C1F-F1FF-499D-89E4-DA820839ADBA}" srcOrd="0" destOrd="0" presId="urn:microsoft.com/office/officeart/2005/8/layout/radial1"/>
    <dgm:cxn modelId="{88FA2477-B7AF-460A-8608-876EEA12D722}" type="presParOf" srcId="{B64AB397-EDD0-400C-9D5B-DBD04053F941}" destId="{F8B77695-4858-44E1-AA47-40CD0EB2AF76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350CD3-0DC8-40E5-A0A5-8076FF0278A7}">
      <dsp:nvSpPr>
        <dsp:cNvPr id="0" name=""/>
        <dsp:cNvSpPr/>
      </dsp:nvSpPr>
      <dsp:spPr>
        <a:xfrm>
          <a:off x="4739891" y="1485433"/>
          <a:ext cx="1129478" cy="112947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700" kern="1200" dirty="0" smtClean="0"/>
            <a:t>Moi</a:t>
          </a:r>
          <a:endParaRPr lang="fr-FR" sz="3700" kern="1200" dirty="0"/>
        </a:p>
      </dsp:txBody>
      <dsp:txXfrm>
        <a:off x="4905299" y="1650841"/>
        <a:ext cx="798662" cy="798662"/>
      </dsp:txXfrm>
    </dsp:sp>
    <dsp:sp modelId="{98FD522C-D716-46CC-B9B7-BC694AFF2093}">
      <dsp:nvSpPr>
        <dsp:cNvPr id="0" name=""/>
        <dsp:cNvSpPr/>
      </dsp:nvSpPr>
      <dsp:spPr>
        <a:xfrm rot="16200000">
          <a:off x="5134173" y="1305395"/>
          <a:ext cx="340914" cy="19163"/>
        </a:xfrm>
        <a:custGeom>
          <a:avLst/>
          <a:gdLst/>
          <a:ahLst/>
          <a:cxnLst/>
          <a:rect l="0" t="0" r="0" b="0"/>
          <a:pathLst>
            <a:path>
              <a:moveTo>
                <a:pt x="0" y="9581"/>
              </a:moveTo>
              <a:lnTo>
                <a:pt x="340914" y="9581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5296108" y="1306453"/>
        <a:ext cx="17045" cy="17045"/>
      </dsp:txXfrm>
    </dsp:sp>
    <dsp:sp modelId="{E7DF9DA3-6E7A-4F31-A208-456FE978AECF}">
      <dsp:nvSpPr>
        <dsp:cNvPr id="0" name=""/>
        <dsp:cNvSpPr/>
      </dsp:nvSpPr>
      <dsp:spPr>
        <a:xfrm>
          <a:off x="4739891" y="15041"/>
          <a:ext cx="1129478" cy="112947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Mes ami(e)s</a:t>
          </a:r>
          <a:endParaRPr lang="fr-FR" sz="1100" kern="1200" dirty="0"/>
        </a:p>
      </dsp:txBody>
      <dsp:txXfrm>
        <a:off x="4905299" y="180449"/>
        <a:ext cx="798662" cy="798662"/>
      </dsp:txXfrm>
    </dsp:sp>
    <dsp:sp modelId="{893326A7-CF47-4F04-9FFA-62ED0A0A6E57}">
      <dsp:nvSpPr>
        <dsp:cNvPr id="0" name=""/>
        <dsp:cNvSpPr/>
      </dsp:nvSpPr>
      <dsp:spPr>
        <a:xfrm rot="20520000">
          <a:off x="5833387" y="1813403"/>
          <a:ext cx="340914" cy="19163"/>
        </a:xfrm>
        <a:custGeom>
          <a:avLst/>
          <a:gdLst/>
          <a:ahLst/>
          <a:cxnLst/>
          <a:rect l="0" t="0" r="0" b="0"/>
          <a:pathLst>
            <a:path>
              <a:moveTo>
                <a:pt x="0" y="9581"/>
              </a:moveTo>
              <a:lnTo>
                <a:pt x="340914" y="9581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5995321" y="1814462"/>
        <a:ext cx="17045" cy="17045"/>
      </dsp:txXfrm>
    </dsp:sp>
    <dsp:sp modelId="{3CA0B68E-D626-483C-9562-84BA1C2D65A3}">
      <dsp:nvSpPr>
        <dsp:cNvPr id="0" name=""/>
        <dsp:cNvSpPr/>
      </dsp:nvSpPr>
      <dsp:spPr>
        <a:xfrm>
          <a:off x="6138318" y="1031057"/>
          <a:ext cx="1129478" cy="1129478"/>
        </a:xfrm>
        <a:prstGeom prst="ellipse">
          <a:avLst/>
        </a:prstGeom>
        <a:solidFill>
          <a:schemeClr val="accent4">
            <a:hueOff val="4910119"/>
            <a:satOff val="-461"/>
            <a:lumOff val="588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Ma famille</a:t>
          </a:r>
          <a:endParaRPr lang="fr-FR" sz="1100" kern="1200" dirty="0"/>
        </a:p>
      </dsp:txBody>
      <dsp:txXfrm>
        <a:off x="6303726" y="1196465"/>
        <a:ext cx="798662" cy="798662"/>
      </dsp:txXfrm>
    </dsp:sp>
    <dsp:sp modelId="{181171AA-AF26-4101-9D11-07389D4DC9FD}">
      <dsp:nvSpPr>
        <dsp:cNvPr id="0" name=""/>
        <dsp:cNvSpPr/>
      </dsp:nvSpPr>
      <dsp:spPr>
        <a:xfrm rot="3240000">
          <a:off x="5566311" y="2635377"/>
          <a:ext cx="340914" cy="19163"/>
        </a:xfrm>
        <a:custGeom>
          <a:avLst/>
          <a:gdLst/>
          <a:ahLst/>
          <a:cxnLst/>
          <a:rect l="0" t="0" r="0" b="0"/>
          <a:pathLst>
            <a:path>
              <a:moveTo>
                <a:pt x="0" y="9581"/>
              </a:moveTo>
              <a:lnTo>
                <a:pt x="340914" y="9581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5728245" y="2636436"/>
        <a:ext cx="17045" cy="17045"/>
      </dsp:txXfrm>
    </dsp:sp>
    <dsp:sp modelId="{FECE5F8A-637F-485E-BE8B-F10860B6B954}">
      <dsp:nvSpPr>
        <dsp:cNvPr id="0" name=""/>
        <dsp:cNvSpPr/>
      </dsp:nvSpPr>
      <dsp:spPr>
        <a:xfrm>
          <a:off x="5604166" y="2675006"/>
          <a:ext cx="1129478" cy="1129478"/>
        </a:xfrm>
        <a:prstGeom prst="ellipse">
          <a:avLst/>
        </a:prstGeom>
        <a:solidFill>
          <a:schemeClr val="accent4">
            <a:hueOff val="9820237"/>
            <a:satOff val="-922"/>
            <a:lumOff val="117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L’école</a:t>
          </a:r>
          <a:endParaRPr lang="fr-FR" sz="1100" kern="1200" dirty="0"/>
        </a:p>
      </dsp:txBody>
      <dsp:txXfrm>
        <a:off x="5769574" y="2840414"/>
        <a:ext cx="798662" cy="798662"/>
      </dsp:txXfrm>
    </dsp:sp>
    <dsp:sp modelId="{C0E5F04F-ED98-4715-98BA-B1F43305BE5C}">
      <dsp:nvSpPr>
        <dsp:cNvPr id="0" name=""/>
        <dsp:cNvSpPr/>
      </dsp:nvSpPr>
      <dsp:spPr>
        <a:xfrm rot="7560000">
          <a:off x="4702036" y="2635377"/>
          <a:ext cx="340914" cy="19163"/>
        </a:xfrm>
        <a:custGeom>
          <a:avLst/>
          <a:gdLst/>
          <a:ahLst/>
          <a:cxnLst/>
          <a:rect l="0" t="0" r="0" b="0"/>
          <a:pathLst>
            <a:path>
              <a:moveTo>
                <a:pt x="0" y="9581"/>
              </a:moveTo>
              <a:lnTo>
                <a:pt x="340914" y="9581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10800000">
        <a:off x="4863970" y="2636436"/>
        <a:ext cx="17045" cy="17045"/>
      </dsp:txXfrm>
    </dsp:sp>
    <dsp:sp modelId="{F5E41403-5EBE-485F-A561-B22481868F42}">
      <dsp:nvSpPr>
        <dsp:cNvPr id="0" name=""/>
        <dsp:cNvSpPr/>
      </dsp:nvSpPr>
      <dsp:spPr>
        <a:xfrm>
          <a:off x="3875616" y="2675006"/>
          <a:ext cx="1129478" cy="1129478"/>
        </a:xfrm>
        <a:prstGeom prst="ellipse">
          <a:avLst/>
        </a:prstGeom>
        <a:solidFill>
          <a:schemeClr val="accent4">
            <a:hueOff val="14730356"/>
            <a:satOff val="-1384"/>
            <a:lumOff val="176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La société (québécoise)</a:t>
          </a:r>
          <a:endParaRPr lang="fr-FR" sz="1100" kern="1200" dirty="0"/>
        </a:p>
      </dsp:txBody>
      <dsp:txXfrm>
        <a:off x="4041024" y="2840414"/>
        <a:ext cx="798662" cy="798662"/>
      </dsp:txXfrm>
    </dsp:sp>
    <dsp:sp modelId="{C07E3EF2-0A80-42EA-A57E-FCB15202827E}">
      <dsp:nvSpPr>
        <dsp:cNvPr id="0" name=""/>
        <dsp:cNvSpPr/>
      </dsp:nvSpPr>
      <dsp:spPr>
        <a:xfrm rot="11880000">
          <a:off x="4434960" y="1813403"/>
          <a:ext cx="340914" cy="19163"/>
        </a:xfrm>
        <a:custGeom>
          <a:avLst/>
          <a:gdLst/>
          <a:ahLst/>
          <a:cxnLst/>
          <a:rect l="0" t="0" r="0" b="0"/>
          <a:pathLst>
            <a:path>
              <a:moveTo>
                <a:pt x="0" y="9581"/>
              </a:moveTo>
              <a:lnTo>
                <a:pt x="340914" y="9581"/>
              </a:lnTo>
            </a:path>
          </a:pathLst>
        </a:custGeom>
        <a:noFill/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10800000">
        <a:off x="4596894" y="1814462"/>
        <a:ext cx="17045" cy="17045"/>
      </dsp:txXfrm>
    </dsp:sp>
    <dsp:sp modelId="{F8B77695-4858-44E1-AA47-40CD0EB2AF76}">
      <dsp:nvSpPr>
        <dsp:cNvPr id="0" name=""/>
        <dsp:cNvSpPr/>
      </dsp:nvSpPr>
      <dsp:spPr>
        <a:xfrm>
          <a:off x="3341465" y="1031057"/>
          <a:ext cx="1129478" cy="1129478"/>
        </a:xfrm>
        <a:prstGeom prst="ellipse">
          <a:avLst/>
        </a:prstGeom>
        <a:solidFill>
          <a:schemeClr val="accent4">
            <a:hueOff val="19640475"/>
            <a:satOff val="-1845"/>
            <a:lumOff val="235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Mon équipe de sport</a:t>
          </a:r>
          <a:endParaRPr lang="fr-FR" sz="1100" kern="1200" dirty="0"/>
        </a:p>
      </dsp:txBody>
      <dsp:txXfrm>
        <a:off x="3506873" y="1196465"/>
        <a:ext cx="798662" cy="7986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hyperlink" Target="https://www.youtube.com/watch?v=dc-5o0-wqec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hyperlink" Target="https://www.youtube.com/watch?v=dc-5o0-wqec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tags" Target="../tags/tag17.xml"/><Relationship Id="rId7" Type="http://schemas.openxmlformats.org/officeDocument/2006/relationships/diagramQuickStyle" Target="../diagrams/quickStyle1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Layout" Target="../slideLayouts/slideLayout2.xml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 smtClean="0"/>
              <a:t>Activité COSP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0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 smtClean="0"/>
              <a:t>Visionnement d’un vidéo</a:t>
            </a:r>
            <a:endParaRPr lang="en-US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 smtClean="0"/>
              <a:t>Après le </a:t>
            </a:r>
            <a:r>
              <a:rPr lang="fr-CA" dirty="0" smtClean="0"/>
              <a:t>visionnement, un </a:t>
            </a:r>
            <a:r>
              <a:rPr lang="fr-CA" dirty="0" smtClean="0"/>
              <a:t>échange aura lieu en classe</a:t>
            </a:r>
          </a:p>
          <a:p>
            <a:r>
              <a:rPr lang="fr-CA" u="sng" dirty="0" smtClean="0">
                <a:hlinkClick r:id="rId4"/>
              </a:rPr>
              <a:t>https</a:t>
            </a:r>
            <a:r>
              <a:rPr lang="fr-CA" u="sng" dirty="0">
                <a:hlinkClick r:id="rId4"/>
              </a:rPr>
              <a:t>://www.youtube.com/watch?v=dc-5o0-wqec</a:t>
            </a:r>
            <a:endParaRPr lang="fr-CA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3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 smtClean="0"/>
              <a:t>Retour sur le vidéo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 smtClean="0"/>
              <a:t>Que comprenez-vous en regardant cette vidéo? </a:t>
            </a:r>
          </a:p>
          <a:p>
            <a:r>
              <a:rPr lang="fr-CA" dirty="0" smtClean="0"/>
              <a:t>Qu’en retenez-vous?</a:t>
            </a:r>
          </a:p>
          <a:p>
            <a:r>
              <a:rPr lang="fr-CA" dirty="0" smtClean="0"/>
              <a:t>Selon vous, quel message y est communiqué?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172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 smtClean="0"/>
              <a:t>Deuxième visionnement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/>
              <a:t>Observe la réaction des autres personnages lorsque le personnage bleu fait une </a:t>
            </a:r>
            <a:r>
              <a:rPr lang="fr-CA" dirty="0" smtClean="0"/>
              <a:t>colère.</a:t>
            </a:r>
          </a:p>
          <a:p>
            <a:r>
              <a:rPr lang="fr-CA" dirty="0" smtClean="0"/>
              <a:t>Quelle est </a:t>
            </a:r>
            <a:r>
              <a:rPr lang="fr-CA" dirty="0"/>
              <a:t>la réaction du personnage bleu lorsque tout le monde fait comme lui</a:t>
            </a:r>
            <a:r>
              <a:rPr lang="fr-CA" dirty="0" smtClean="0"/>
              <a:t>?</a:t>
            </a:r>
          </a:p>
          <a:p>
            <a:r>
              <a:rPr lang="fr-CA" u="sng" dirty="0">
                <a:hlinkClick r:id="rId4"/>
              </a:rPr>
              <a:t>https://www.youtube.com/watch?v=dc-5o0-wqec</a:t>
            </a:r>
            <a:endParaRPr lang="fr-CA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55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 smtClean="0"/>
              <a:t>Discussion après le deuxième visionnement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/>
              <a:t>Observe la réaction des autres personnages lorsque le personnage bleu fait une </a:t>
            </a:r>
            <a:r>
              <a:rPr lang="fr-CA" dirty="0" smtClean="0"/>
              <a:t>colère.</a:t>
            </a:r>
          </a:p>
          <a:p>
            <a:r>
              <a:rPr lang="fr-CA" dirty="0" smtClean="0"/>
              <a:t>Quelle est </a:t>
            </a:r>
            <a:r>
              <a:rPr lang="fr-CA" dirty="0"/>
              <a:t>la réaction du personnage bleu lorsque tout le monde fait comme lui</a:t>
            </a:r>
            <a:r>
              <a:rPr lang="fr-CA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720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 smtClean="0"/>
              <a:t>L’influence sociale - définition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484310" y="2438399"/>
            <a:ext cx="10018713" cy="3352801"/>
          </a:xfrm>
        </p:spPr>
        <p:txBody>
          <a:bodyPr>
            <a:normAutofit fontScale="92500" lnSpcReduction="20000"/>
          </a:bodyPr>
          <a:lstStyle/>
          <a:p>
            <a:r>
              <a:rPr lang="fr-CA" dirty="0"/>
              <a:t>L'</a:t>
            </a:r>
            <a:r>
              <a:rPr lang="fr-CA" b="1" dirty="0"/>
              <a:t>influence sociale</a:t>
            </a:r>
            <a:r>
              <a:rPr lang="fr-CA" dirty="0"/>
              <a:t> désigne la </a:t>
            </a:r>
            <a:r>
              <a:rPr lang="fr-CA" b="1" dirty="0"/>
              <a:t>pression</a:t>
            </a:r>
            <a:r>
              <a:rPr lang="fr-CA" dirty="0"/>
              <a:t> que subissent les </a:t>
            </a:r>
            <a:r>
              <a:rPr lang="fr-CA" b="1" dirty="0"/>
              <a:t>individus de la part du groupe</a:t>
            </a:r>
            <a:r>
              <a:rPr lang="fr-CA" dirty="0"/>
              <a:t> (ou de la société en entier) auquel ils appartiennent. Elle a pour conséquence de façonner ou de modifier progressivement les comportements, les sentiments, les croyances ou les pensées des individus en imposant les normes édictées par le </a:t>
            </a:r>
            <a:r>
              <a:rPr lang="fr-CA" dirty="0" smtClean="0"/>
              <a:t>groupe.</a:t>
            </a:r>
            <a:endParaRPr lang="fr-CA" dirty="0"/>
          </a:p>
          <a:p>
            <a:r>
              <a:rPr lang="fr-CA" dirty="0" smtClean="0"/>
              <a:t>Au </a:t>
            </a:r>
            <a:r>
              <a:rPr lang="fr-CA" dirty="0"/>
              <a:t>sein du groupe, l'individu est écartelé entre deux désirs qui s'opposent : </a:t>
            </a:r>
            <a:endParaRPr lang="en-US" dirty="0"/>
          </a:p>
          <a:p>
            <a:pPr lvl="1"/>
            <a:r>
              <a:rPr lang="fr-CA" dirty="0"/>
              <a:t>être </a:t>
            </a:r>
            <a:r>
              <a:rPr lang="fr-CA" b="1" dirty="0"/>
              <a:t>accepté par le groupe</a:t>
            </a:r>
            <a:r>
              <a:rPr lang="fr-CA" dirty="0"/>
              <a:t>, en étant lui-même acceptable, pour ne pas être catalogué "hors norme", être puni ou être </a:t>
            </a:r>
            <a:r>
              <a:rPr lang="fr-CA" dirty="0" smtClean="0"/>
              <a:t>rejeté,</a:t>
            </a:r>
          </a:p>
          <a:p>
            <a:pPr lvl="1"/>
            <a:r>
              <a:rPr lang="fr-CA" b="1" dirty="0" smtClean="0"/>
              <a:t>conserver </a:t>
            </a:r>
            <a:r>
              <a:rPr lang="fr-CA" b="1" dirty="0"/>
              <a:t>sa personnalité</a:t>
            </a:r>
            <a:r>
              <a:rPr lang="fr-CA" dirty="0"/>
              <a:t>, sa spécificité, son individualité, ce qui l'incite à se démarquer des autres individus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481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 smtClean="0"/>
              <a:t>Les sources d’influence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dirty="0" smtClean="0"/>
              <a:t>Pouvez-vous nommer des groupes auxquels vous appartenez, </a:t>
            </a:r>
            <a:r>
              <a:rPr lang="fr-CA" dirty="0" smtClean="0"/>
              <a:t>groupes qui pourraient </a:t>
            </a:r>
            <a:r>
              <a:rPr lang="fr-CA" dirty="0" smtClean="0"/>
              <a:t>exercer une certaine influence sur vous?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419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 smtClean="0"/>
              <a:t>Une carte d’organisation d’idée de quelques sources d’influences fréquentes</a:t>
            </a:r>
            <a:endParaRPr lang="en-US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17455845"/>
              </p:ext>
            </p:extLst>
          </p:nvPr>
        </p:nvGraphicFramePr>
        <p:xfrm>
          <a:off x="893762" y="2438399"/>
          <a:ext cx="10609262" cy="3819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ZoneTexte 4"/>
          <p:cNvSpPr txBox="1"/>
          <p:nvPr>
            <p:custDataLst>
              <p:tags r:id="rId3"/>
            </p:custDataLst>
          </p:nvPr>
        </p:nvSpPr>
        <p:spPr>
          <a:xfrm>
            <a:off x="8115300" y="5180707"/>
            <a:ext cx="3657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600" dirty="0" smtClean="0">
                <a:solidFill>
                  <a:schemeClr val="accent1">
                    <a:lumMod val="50000"/>
                  </a:schemeClr>
                </a:solidFill>
              </a:rPr>
              <a:t>En plus d’être influencé par les autres, j’ai de l’influence  auprès des autres dans chaque groupe auxquels j’appartiens. L’influence ne se passe pas à sens unique.</a:t>
            </a:r>
            <a:endParaRPr lang="en-US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06840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TM03457496[[fn=Parallaxe]]</Template>
  <TotalTime>40</TotalTime>
  <Words>189</Words>
  <Application>Microsoft Office PowerPoint</Application>
  <PresentationFormat>Grand écran</PresentationFormat>
  <Paragraphs>30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Arial</vt:lpstr>
      <vt:lpstr>Corbel</vt:lpstr>
      <vt:lpstr>Parallaxe</vt:lpstr>
      <vt:lpstr>Activité COSP</vt:lpstr>
      <vt:lpstr>Visionnement d’un vidéo</vt:lpstr>
      <vt:lpstr>Retour sur le vidéo</vt:lpstr>
      <vt:lpstr>Deuxième visionnement</vt:lpstr>
      <vt:lpstr>Discussion après le deuxième visionnement</vt:lpstr>
      <vt:lpstr>L’influence sociale - définition</vt:lpstr>
      <vt:lpstr>Les sources d’influence</vt:lpstr>
      <vt:lpstr>Une carte d’organisation d’idée de quelques sources d’influences fréquentes</vt:lpstr>
    </vt:vector>
  </TitlesOfParts>
  <Company>CSDP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Activité COSP</dc:title>
  <dc:creator>Gaétan Côté</dc:creator>
  <cp:lastModifiedBy>Secrétaire Direction Services Éducatifs</cp:lastModifiedBy>
  <cp:revision>15</cp:revision>
  <dcterms:created xsi:type="dcterms:W3CDTF">2018-06-18T14:35:07Z</dcterms:created>
  <dcterms:modified xsi:type="dcterms:W3CDTF">2018-09-06T16:52:16Z</dcterms:modified>
</cp:coreProperties>
</file>