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Cliquez pour modifier le style du titre du masque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Cliquez pour modifier le style du sous-titre du masque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4A839F-737E-45DB-93A6-EDE3DFAC93A7}" type="slidenum">
              <a:rPr lang="en-US"/>
              <a:pPr/>
              <a:t>‹N°›</a:t>
            </a:fld>
            <a:endParaRPr lang="en-US"/>
          </a:p>
        </p:txBody>
      </p:sp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4301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301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301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grpSp>
          <p:nvGrpSpPr>
            <p:cNvPr id="43020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4302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2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2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2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2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</p:grpSp>
      </p:grpSp>
      <p:grpSp>
        <p:nvGrpSpPr>
          <p:cNvPr id="43026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4302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302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302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grpSp>
          <p:nvGrpSpPr>
            <p:cNvPr id="43030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4303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3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3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3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303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</p:grpSp>
      </p:grpSp>
      <p:sp>
        <p:nvSpPr>
          <p:cNvPr id="4303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CA"/>
          </a:p>
        </p:txBody>
      </p:sp>
      <p:sp>
        <p:nvSpPr>
          <p:cNvPr id="4303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CA"/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87B7A-DBDC-44C8-B38B-F7DE0CE07985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7950" y="381000"/>
            <a:ext cx="1924050" cy="5105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19750" cy="5105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939E0-BCFA-429C-8674-D357B238EC06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870700" cy="12954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4015B1A-39A5-483A-B063-30D0DA5387D1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870700" cy="12954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101380-0BDA-4316-82A2-E0650A23049F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069A2-33DB-4357-B263-FA6488769BB9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3BE0B-2F59-4FCB-A7F4-8D2F7CAF3F25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45377-A219-4D29-9312-20E7D811DBD7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BF135-4048-4915-AE7D-1E5C0D8FB159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3F0E9-C86A-4651-974D-64A2F9777A6A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9F76B-7C70-49E0-957F-5C59015AF7D5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3EA8A-169A-42FF-B0D6-2459058B9257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73F89-48BA-4878-9697-5B7F20CCFAA5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6870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 du masque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</a:defRPr>
            </a:lvl1pPr>
          </a:lstStyle>
          <a:p>
            <a:fld id="{E07618C2-5A37-44A1-905A-93B6644A14D1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4199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4199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grpSp>
        <p:nvGrpSpPr>
          <p:cNvPr id="4199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99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199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199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199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199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200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200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200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200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grpSp>
          <p:nvGrpSpPr>
            <p:cNvPr id="4200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200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200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0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0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</p:grpSp>
          <p:sp>
            <p:nvSpPr>
              <p:cNvPr id="4200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201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sp>
            <p:nvSpPr>
              <p:cNvPr id="4201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grpSp>
            <p:nvGrpSpPr>
              <p:cNvPr id="42012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201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1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1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1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1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1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1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2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</p:grpSp>
        </p:grpSp>
      </p:grpSp>
      <p:grpSp>
        <p:nvGrpSpPr>
          <p:cNvPr id="4202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202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4202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</p:grpSp>
      <p:grpSp>
        <p:nvGrpSpPr>
          <p:cNvPr id="42024" name="Group 40" descr="crayon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202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202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CA"/>
              </a:p>
            </p:txBody>
          </p:sp>
          <p:grpSp>
            <p:nvGrpSpPr>
              <p:cNvPr id="42027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202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2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3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3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3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3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3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  <p:sp>
              <p:nvSpPr>
                <p:cNvPr id="4203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A"/>
                </a:p>
              </p:txBody>
            </p:sp>
          </p:grpSp>
        </p:grpSp>
        <p:sp>
          <p:nvSpPr>
            <p:cNvPr id="4203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CA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 spd="slow">
    <p:push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Symbol" pitchFamily="18" charset="2"/>
        <a:buChar char="·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dirty="0" smtClean="0"/>
              <a:t>Self-correction guide and correction guide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dirty="0" smtClean="0"/>
              <a:t>English as a second </a:t>
            </a:r>
            <a:r>
              <a:rPr lang="fr-CA" dirty="0" err="1" smtClean="0"/>
              <a:t>language</a:t>
            </a:r>
            <a:endParaRPr lang="fr-CA" dirty="0" smtClean="0"/>
          </a:p>
          <a:p>
            <a:pPr eaLnBrk="1" hangingPunct="1">
              <a:defRPr/>
            </a:pPr>
            <a:r>
              <a:rPr lang="fr-CA" dirty="0" err="1" smtClean="0"/>
              <a:t>Secondary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smtClean="0"/>
              <a:t>Self-correction </a:t>
            </a:r>
            <a:r>
              <a:rPr lang="fr-CA" dirty="0" err="1" smtClean="0"/>
              <a:t>process</a:t>
            </a:r>
            <a:endParaRPr lang="fr-CA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What</a:t>
            </a:r>
            <a:r>
              <a:rPr lang="fr-CA" dirty="0" smtClean="0"/>
              <a:t> do </a:t>
            </a:r>
            <a:r>
              <a:rPr lang="fr-CA" dirty="0" err="1" smtClean="0"/>
              <a:t>you</a:t>
            </a:r>
            <a:r>
              <a:rPr lang="fr-CA" dirty="0" smtClean="0"/>
              <a:t> do </a:t>
            </a:r>
            <a:r>
              <a:rPr lang="fr-CA" dirty="0" err="1" smtClean="0"/>
              <a:t>normally</a:t>
            </a:r>
            <a:r>
              <a:rPr lang="fr-CA" dirty="0" smtClean="0"/>
              <a:t>?</a:t>
            </a:r>
          </a:p>
          <a:p>
            <a:pPr eaLnBrk="1" hangingPunct="1"/>
            <a:r>
              <a:rPr lang="fr-CA" dirty="0" err="1" smtClean="0"/>
              <a:t>Write</a:t>
            </a:r>
            <a:r>
              <a:rPr lang="fr-CA" dirty="0" smtClean="0"/>
              <a:t> about the </a:t>
            </a:r>
            <a:r>
              <a:rPr lang="fr-CA" dirty="0" err="1" smtClean="0"/>
              <a:t>way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are </a:t>
            </a:r>
            <a:r>
              <a:rPr lang="fr-CA" dirty="0" err="1" smtClean="0"/>
              <a:t>doing</a:t>
            </a:r>
            <a:r>
              <a:rPr lang="fr-CA" dirty="0" smtClean="0"/>
              <a:t> self-correction</a:t>
            </a:r>
          </a:p>
          <a:p>
            <a:pPr eaLnBrk="1" hangingPunct="1"/>
            <a:r>
              <a:rPr lang="fr-CA" dirty="0" smtClean="0"/>
              <a:t>Compare </a:t>
            </a:r>
            <a:r>
              <a:rPr lang="fr-CA" dirty="0" err="1" smtClean="0"/>
              <a:t>with</a:t>
            </a:r>
            <a:r>
              <a:rPr lang="fr-CA" dirty="0" smtClean="0"/>
              <a:t> </a:t>
            </a:r>
            <a:r>
              <a:rPr lang="fr-CA" dirty="0" err="1" smtClean="0"/>
              <a:t>members</a:t>
            </a:r>
            <a:r>
              <a:rPr lang="fr-CA" dirty="0" smtClean="0"/>
              <a:t> of </a:t>
            </a:r>
            <a:r>
              <a:rPr lang="fr-CA" dirty="0" err="1" smtClean="0"/>
              <a:t>your</a:t>
            </a:r>
            <a:r>
              <a:rPr lang="fr-CA" dirty="0" smtClean="0"/>
              <a:t> team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z="4000" dirty="0" err="1" smtClean="0"/>
              <a:t>Modelling</a:t>
            </a:r>
            <a:r>
              <a:rPr lang="fr-CA" sz="4000" dirty="0" smtClean="0"/>
              <a:t> the self-correction </a:t>
            </a:r>
            <a:r>
              <a:rPr lang="fr-CA" sz="4000" dirty="0" err="1" smtClean="0"/>
              <a:t>process</a:t>
            </a:r>
            <a:endParaRPr lang="fr-CA" sz="40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dirty="0" smtClean="0"/>
              <a:t>Observe the </a:t>
            </a:r>
            <a:r>
              <a:rPr lang="fr-CA" dirty="0" err="1" smtClean="0"/>
              <a:t>steps</a:t>
            </a:r>
            <a:r>
              <a:rPr lang="fr-CA" dirty="0" smtClean="0"/>
              <a:t> of the expert</a:t>
            </a:r>
          </a:p>
          <a:p>
            <a:pPr eaLnBrk="1" hangingPunct="1"/>
            <a:r>
              <a:rPr lang="fr-CA" dirty="0" smtClean="0"/>
              <a:t>Compare </a:t>
            </a:r>
            <a:r>
              <a:rPr lang="fr-CA" dirty="0" err="1" smtClean="0"/>
              <a:t>it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process</a:t>
            </a:r>
            <a:r>
              <a:rPr lang="fr-CA" dirty="0" smtClean="0"/>
              <a:t>. </a:t>
            </a:r>
          </a:p>
          <a:p>
            <a:pPr eaLnBrk="1" hangingPunct="1"/>
            <a:r>
              <a:rPr lang="fr-CA" dirty="0" smtClean="0"/>
              <a:t>Are </a:t>
            </a:r>
            <a:r>
              <a:rPr lang="fr-CA" dirty="0" err="1" smtClean="0"/>
              <a:t>there</a:t>
            </a:r>
            <a:r>
              <a:rPr lang="fr-CA" dirty="0" smtClean="0"/>
              <a:t> </a:t>
            </a:r>
            <a:r>
              <a:rPr lang="fr-CA" dirty="0" err="1" smtClean="0"/>
              <a:t>ways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can</a:t>
            </a:r>
            <a:r>
              <a:rPr lang="fr-CA" dirty="0" smtClean="0"/>
              <a:t> </a:t>
            </a:r>
            <a:r>
              <a:rPr lang="fr-CA" dirty="0" err="1" smtClean="0"/>
              <a:t>improve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own</a:t>
            </a:r>
            <a:r>
              <a:rPr lang="fr-CA" dirty="0" smtClean="0"/>
              <a:t> </a:t>
            </a:r>
            <a:r>
              <a:rPr lang="fr-CA" dirty="0" err="1" smtClean="0"/>
              <a:t>process</a:t>
            </a:r>
            <a:r>
              <a:rPr lang="fr-CA" dirty="0" smtClean="0"/>
              <a:t>?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Modelling</a:t>
            </a:r>
            <a:r>
              <a:rPr lang="fr-CA" dirty="0" smtClean="0"/>
              <a:t> for the correction of a </a:t>
            </a:r>
            <a:r>
              <a:rPr lang="fr-CA" dirty="0" err="1" smtClean="0"/>
              <a:t>text</a:t>
            </a:r>
            <a:endParaRPr lang="fr-CA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At</a:t>
            </a:r>
            <a:r>
              <a:rPr lang="fr-CA" dirty="0" smtClean="0"/>
              <a:t> home, the five </a:t>
            </a:r>
            <a:r>
              <a:rPr lang="fr-CA" dirty="0" err="1" smtClean="0"/>
              <a:t>child</a:t>
            </a:r>
            <a:r>
              <a:rPr lang="fr-CA" dirty="0" smtClean="0"/>
              <a:t> </a:t>
            </a:r>
            <a:r>
              <a:rPr lang="fr-CA" dirty="0" err="1" smtClean="0"/>
              <a:t>eat</a:t>
            </a:r>
            <a:r>
              <a:rPr lang="fr-CA" dirty="0" smtClean="0"/>
              <a:t> </a:t>
            </a:r>
            <a:r>
              <a:rPr lang="fr-CA" dirty="0" err="1" smtClean="0"/>
              <a:t>at</a:t>
            </a:r>
            <a:r>
              <a:rPr lang="fr-CA" dirty="0" smtClean="0"/>
              <a:t> the </a:t>
            </a:r>
            <a:r>
              <a:rPr lang="fr-CA" dirty="0" err="1" smtClean="0"/>
              <a:t>tabel</a:t>
            </a:r>
            <a:r>
              <a:rPr lang="fr-CA" dirty="0" smtClean="0"/>
              <a:t>. </a:t>
            </a:r>
          </a:p>
          <a:p>
            <a:pPr eaLnBrk="1" hangingPunct="1"/>
            <a:r>
              <a:rPr lang="fr-CA" dirty="0" smtClean="0"/>
              <a:t>There </a:t>
            </a:r>
            <a:r>
              <a:rPr lang="fr-CA" dirty="0" err="1" smtClean="0"/>
              <a:t>is</a:t>
            </a:r>
            <a:r>
              <a:rPr lang="fr-CA" dirty="0" smtClean="0"/>
              <a:t> </a:t>
            </a:r>
            <a:r>
              <a:rPr lang="fr-CA" dirty="0" err="1" smtClean="0"/>
              <a:t>many</a:t>
            </a:r>
            <a:r>
              <a:rPr lang="fr-CA" dirty="0" smtClean="0"/>
              <a:t> </a:t>
            </a:r>
            <a:r>
              <a:rPr lang="fr-CA" dirty="0" err="1" smtClean="0"/>
              <a:t>dogs</a:t>
            </a:r>
            <a:r>
              <a:rPr lang="fr-CA" dirty="0" smtClean="0"/>
              <a:t> </a:t>
            </a:r>
            <a:r>
              <a:rPr lang="fr-CA" dirty="0" err="1" smtClean="0"/>
              <a:t>inside</a:t>
            </a:r>
            <a:r>
              <a:rPr lang="fr-CA" dirty="0" smtClean="0"/>
              <a:t> the </a:t>
            </a:r>
            <a:r>
              <a:rPr lang="fr-CA" dirty="0" err="1" smtClean="0"/>
              <a:t>street</a:t>
            </a:r>
            <a:r>
              <a:rPr lang="fr-CA" dirty="0" smtClean="0"/>
              <a:t>.</a:t>
            </a:r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Guided</a:t>
            </a:r>
            <a:r>
              <a:rPr lang="fr-CA" dirty="0" smtClean="0"/>
              <a:t> practice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It’s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turn</a:t>
            </a:r>
            <a:r>
              <a:rPr lang="fr-CA" dirty="0" smtClean="0"/>
              <a:t>!</a:t>
            </a:r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Using</a:t>
            </a:r>
            <a:r>
              <a:rPr lang="fr-CA" dirty="0" smtClean="0"/>
              <a:t> the </a:t>
            </a:r>
            <a:r>
              <a:rPr lang="fr-CA" dirty="0" err="1" smtClean="0"/>
              <a:t>referential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the expert, correct the </a:t>
            </a:r>
            <a:r>
              <a:rPr lang="fr-CA" dirty="0" err="1" smtClean="0"/>
              <a:t>following</a:t>
            </a:r>
            <a:r>
              <a:rPr lang="fr-CA" dirty="0" smtClean="0"/>
              <a:t> </a:t>
            </a:r>
            <a:r>
              <a:rPr lang="fr-CA" dirty="0" err="1" smtClean="0"/>
              <a:t>text</a:t>
            </a:r>
            <a:r>
              <a:rPr lang="fr-CA" dirty="0" smtClean="0"/>
              <a:t>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Guided</a:t>
            </a:r>
            <a:r>
              <a:rPr lang="fr-CA" dirty="0" smtClean="0"/>
              <a:t> practice to correct a </a:t>
            </a:r>
            <a:r>
              <a:rPr lang="fr-CA" dirty="0" err="1" smtClean="0"/>
              <a:t>text</a:t>
            </a:r>
            <a:endParaRPr lang="fr-CA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sz="2800" dirty="0" err="1" smtClean="0"/>
              <a:t>At</a:t>
            </a:r>
            <a:r>
              <a:rPr lang="fr-CA" sz="2800" dirty="0" smtClean="0"/>
              <a:t> the party, Charles </a:t>
            </a:r>
            <a:r>
              <a:rPr lang="fr-CA" sz="2800" dirty="0" err="1" smtClean="0"/>
              <a:t>meat</a:t>
            </a:r>
            <a:r>
              <a:rPr lang="fr-CA" sz="2800" dirty="0" smtClean="0"/>
              <a:t> </a:t>
            </a:r>
            <a:r>
              <a:rPr lang="fr-CA" sz="2800" dirty="0" err="1" smtClean="0"/>
              <a:t>her</a:t>
            </a:r>
            <a:r>
              <a:rPr lang="fr-CA" sz="2800" dirty="0" smtClean="0"/>
              <a:t> </a:t>
            </a:r>
            <a:r>
              <a:rPr lang="fr-CA" sz="2800" dirty="0" err="1" smtClean="0"/>
              <a:t>friend</a:t>
            </a:r>
            <a:r>
              <a:rPr lang="fr-CA" sz="2800" dirty="0" smtClean="0"/>
              <a:t> Philip. </a:t>
            </a: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Cooperative</a:t>
            </a:r>
            <a:r>
              <a:rPr lang="fr-CA" dirty="0" smtClean="0"/>
              <a:t> practice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fr-CA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CA" dirty="0" err="1" smtClean="0"/>
              <a:t>Student</a:t>
            </a:r>
            <a:r>
              <a:rPr lang="fr-CA" dirty="0" smtClean="0"/>
              <a:t> A </a:t>
            </a:r>
            <a:r>
              <a:rPr lang="fr-CA" dirty="0" err="1" smtClean="0"/>
              <a:t>is</a:t>
            </a:r>
            <a:r>
              <a:rPr lang="fr-CA" dirty="0" smtClean="0"/>
              <a:t> the </a:t>
            </a:r>
            <a:r>
              <a:rPr lang="fr-CA" dirty="0" err="1" smtClean="0"/>
              <a:t>guardian</a:t>
            </a:r>
            <a:r>
              <a:rPr lang="fr-CA" dirty="0" smtClean="0"/>
              <a:t> of the </a:t>
            </a:r>
            <a:r>
              <a:rPr lang="fr-CA" dirty="0" err="1" smtClean="0"/>
              <a:t>protocol</a:t>
            </a:r>
            <a:r>
              <a:rPr lang="fr-CA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CA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CA" dirty="0" err="1" smtClean="0"/>
              <a:t>Student</a:t>
            </a:r>
            <a:r>
              <a:rPr lang="fr-CA" dirty="0" smtClean="0"/>
              <a:t> B </a:t>
            </a:r>
            <a:r>
              <a:rPr lang="fr-CA" dirty="0" err="1" smtClean="0"/>
              <a:t>reads</a:t>
            </a:r>
            <a:r>
              <a:rPr lang="fr-CA" dirty="0" smtClean="0"/>
              <a:t> </a:t>
            </a:r>
            <a:r>
              <a:rPr lang="fr-CA" dirty="0" err="1" smtClean="0"/>
              <a:t>aloud</a:t>
            </a:r>
            <a:r>
              <a:rPr lang="fr-CA" dirty="0" smtClean="0"/>
              <a:t> </a:t>
            </a:r>
            <a:r>
              <a:rPr lang="fr-CA" dirty="0" err="1" smtClean="0"/>
              <a:t>everything</a:t>
            </a:r>
            <a:r>
              <a:rPr lang="fr-CA" dirty="0" smtClean="0"/>
              <a:t>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can</a:t>
            </a:r>
            <a:r>
              <a:rPr lang="fr-CA" dirty="0" smtClean="0"/>
              <a:t> </a:t>
            </a:r>
            <a:r>
              <a:rPr lang="fr-CA" dirty="0" err="1" smtClean="0"/>
              <a:t>be</a:t>
            </a:r>
            <a:r>
              <a:rPr lang="fr-CA" dirty="0" smtClean="0"/>
              <a:t> relevant to the correction of the </a:t>
            </a:r>
            <a:r>
              <a:rPr lang="fr-CA" dirty="0" err="1" smtClean="0"/>
              <a:t>text</a:t>
            </a:r>
            <a:r>
              <a:rPr lang="fr-CA" dirty="0" smtClean="0"/>
              <a:t>. 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Autonomous</a:t>
            </a:r>
            <a:r>
              <a:rPr lang="fr-CA" dirty="0" smtClean="0"/>
              <a:t> practices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writing</a:t>
            </a:r>
            <a:r>
              <a:rPr lang="fr-CA" dirty="0" smtClean="0"/>
              <a:t> a </a:t>
            </a:r>
            <a:r>
              <a:rPr lang="fr-CA" dirty="0" err="1" smtClean="0"/>
              <a:t>text</a:t>
            </a:r>
            <a:r>
              <a:rPr lang="fr-CA" dirty="0" smtClean="0"/>
              <a:t>…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Step</a:t>
            </a:r>
            <a:r>
              <a:rPr lang="fr-CA" dirty="0" smtClean="0"/>
              <a:t> 3: To </a:t>
            </a:r>
            <a:r>
              <a:rPr lang="fr-CA" dirty="0" err="1" smtClean="0"/>
              <a:t>learn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mistakes</a:t>
            </a:r>
            <a:endParaRPr lang="fr-CA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fr-CA" sz="2800" dirty="0" smtClean="0"/>
          </a:p>
          <a:p>
            <a:pPr eaLnBrk="1" hangingPunct="1">
              <a:lnSpc>
                <a:spcPct val="90000"/>
              </a:lnSpc>
            </a:pPr>
            <a:r>
              <a:rPr lang="fr-CA" sz="2800" dirty="0" err="1" smtClean="0"/>
              <a:t>What</a:t>
            </a:r>
            <a:r>
              <a:rPr lang="fr-CA" sz="2800" dirty="0" smtClean="0"/>
              <a:t> </a:t>
            </a:r>
            <a:r>
              <a:rPr lang="fr-CA" sz="2800" dirty="0" err="1" smtClean="0"/>
              <a:t>does</a:t>
            </a:r>
            <a:r>
              <a:rPr lang="fr-CA" sz="2800" dirty="0" smtClean="0"/>
              <a:t> </a:t>
            </a:r>
            <a:r>
              <a:rPr lang="fr-CA" sz="2800" dirty="0" err="1" smtClean="0"/>
              <a:t>it</a:t>
            </a:r>
            <a:r>
              <a:rPr lang="fr-CA" sz="2800" dirty="0" smtClean="0"/>
              <a:t> </a:t>
            </a:r>
            <a:r>
              <a:rPr lang="fr-CA" sz="2800" dirty="0" err="1" smtClean="0"/>
              <a:t>mean</a:t>
            </a:r>
            <a:r>
              <a:rPr lang="fr-CA" sz="2800" dirty="0" smtClean="0"/>
              <a:t> to </a:t>
            </a:r>
            <a:r>
              <a:rPr lang="fr-CA" sz="2800" dirty="0" err="1" smtClean="0"/>
              <a:t>learn</a:t>
            </a:r>
            <a:r>
              <a:rPr lang="fr-CA" sz="2800" dirty="0" smtClean="0"/>
              <a:t> </a:t>
            </a:r>
            <a:r>
              <a:rPr lang="fr-CA" sz="2800" dirty="0" err="1" smtClean="0"/>
              <a:t>from</a:t>
            </a:r>
            <a:r>
              <a:rPr lang="fr-CA" sz="2800" dirty="0" smtClean="0"/>
              <a:t> </a:t>
            </a:r>
            <a:r>
              <a:rPr lang="fr-CA" sz="2800" dirty="0" err="1" smtClean="0"/>
              <a:t>your</a:t>
            </a:r>
            <a:r>
              <a:rPr lang="fr-CA" sz="2800" dirty="0" smtClean="0"/>
              <a:t> </a:t>
            </a:r>
            <a:r>
              <a:rPr lang="fr-CA" sz="2800" dirty="0" err="1" smtClean="0"/>
              <a:t>mistakes</a:t>
            </a:r>
            <a:r>
              <a:rPr lang="fr-CA" sz="2800" dirty="0" smtClean="0"/>
              <a:t>?</a:t>
            </a:r>
          </a:p>
          <a:p>
            <a:pPr eaLnBrk="1" hangingPunct="1">
              <a:lnSpc>
                <a:spcPct val="90000"/>
              </a:lnSpc>
            </a:pPr>
            <a:endParaRPr lang="fr-CA" sz="2800" dirty="0" smtClean="0"/>
          </a:p>
          <a:p>
            <a:pPr eaLnBrk="1" hangingPunct="1">
              <a:lnSpc>
                <a:spcPct val="90000"/>
              </a:lnSpc>
            </a:pPr>
            <a:r>
              <a:rPr lang="fr-CA" sz="2800" dirty="0" err="1" smtClean="0"/>
              <a:t>It’s</a:t>
            </a:r>
            <a:r>
              <a:rPr lang="fr-CA" sz="2800" dirty="0" smtClean="0"/>
              <a:t> </a:t>
            </a:r>
            <a:r>
              <a:rPr lang="fr-CA" sz="2800" dirty="0" err="1" smtClean="0"/>
              <a:t>using</a:t>
            </a:r>
            <a:r>
              <a:rPr lang="fr-CA" sz="2800" dirty="0" smtClean="0"/>
              <a:t> </a:t>
            </a:r>
            <a:r>
              <a:rPr lang="fr-CA" sz="2800" dirty="0" err="1" smtClean="0"/>
              <a:t>your</a:t>
            </a:r>
            <a:r>
              <a:rPr lang="fr-CA" sz="2800" dirty="0" smtClean="0"/>
              <a:t> </a:t>
            </a:r>
            <a:r>
              <a:rPr lang="fr-CA" sz="2800" dirty="0" err="1" smtClean="0"/>
              <a:t>mistakes</a:t>
            </a:r>
            <a:r>
              <a:rPr lang="fr-CA" sz="2800" dirty="0" smtClean="0"/>
              <a:t> to </a:t>
            </a:r>
            <a:r>
              <a:rPr lang="fr-CA" sz="2800" dirty="0" err="1" smtClean="0"/>
              <a:t>reflect</a:t>
            </a:r>
            <a:r>
              <a:rPr lang="fr-CA" sz="2800" dirty="0" smtClean="0"/>
              <a:t> on the </a:t>
            </a:r>
            <a:r>
              <a:rPr lang="fr-CA" sz="2800" dirty="0" err="1" smtClean="0"/>
              <a:t>writing</a:t>
            </a:r>
            <a:r>
              <a:rPr lang="fr-CA" sz="2800" dirty="0" smtClean="0"/>
              <a:t> </a:t>
            </a:r>
            <a:r>
              <a:rPr lang="fr-CA" sz="2800" dirty="0" err="1" smtClean="0"/>
              <a:t>process</a:t>
            </a:r>
            <a:r>
              <a:rPr lang="fr-CA" sz="2800" dirty="0" smtClean="0"/>
              <a:t> in </a:t>
            </a:r>
            <a:r>
              <a:rPr lang="fr-CA" sz="2800" dirty="0" err="1" smtClean="0"/>
              <a:t>order</a:t>
            </a:r>
            <a:r>
              <a:rPr lang="fr-CA" sz="2800" dirty="0" smtClean="0"/>
              <a:t> to </a:t>
            </a:r>
            <a:r>
              <a:rPr lang="fr-CA" sz="2800" dirty="0" err="1" smtClean="0"/>
              <a:t>be</a:t>
            </a:r>
            <a:r>
              <a:rPr lang="fr-CA" sz="2800" dirty="0" smtClean="0"/>
              <a:t> able to use the </a:t>
            </a:r>
            <a:r>
              <a:rPr lang="fr-CA" sz="2800" dirty="0" err="1" smtClean="0"/>
              <a:t>mistakes</a:t>
            </a:r>
            <a:r>
              <a:rPr lang="fr-CA" sz="2800" dirty="0" smtClean="0"/>
              <a:t> as a </a:t>
            </a:r>
            <a:r>
              <a:rPr lang="fr-CA" sz="2800" dirty="0" err="1" smtClean="0"/>
              <a:t>learning</a:t>
            </a:r>
            <a:r>
              <a:rPr lang="fr-CA" sz="2800" dirty="0" smtClean="0"/>
              <a:t> </a:t>
            </a:r>
            <a:r>
              <a:rPr lang="fr-CA" sz="2800" dirty="0" err="1" smtClean="0"/>
              <a:t>tool</a:t>
            </a:r>
            <a:r>
              <a:rPr lang="fr-CA" sz="2800" dirty="0" smtClean="0"/>
              <a:t>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Step</a:t>
            </a:r>
            <a:r>
              <a:rPr lang="fr-CA" dirty="0" smtClean="0"/>
              <a:t> 3: To </a:t>
            </a:r>
            <a:r>
              <a:rPr lang="fr-CA" dirty="0" err="1" smtClean="0"/>
              <a:t>learn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mistakes</a:t>
            </a:r>
            <a:endParaRPr lang="fr-CA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fr-CA" sz="2400" dirty="0" smtClean="0"/>
          </a:p>
          <a:p>
            <a:pPr eaLnBrk="1" hangingPunct="1">
              <a:lnSpc>
                <a:spcPct val="90000"/>
              </a:lnSpc>
            </a:pPr>
            <a:r>
              <a:rPr lang="fr-CA" sz="2400" dirty="0" err="1" smtClean="0"/>
              <a:t>Why</a:t>
            </a:r>
            <a:r>
              <a:rPr lang="fr-CA" sz="2400" dirty="0" smtClean="0"/>
              <a:t> use </a:t>
            </a:r>
            <a:r>
              <a:rPr lang="fr-CA" sz="2400" dirty="0" err="1" smtClean="0"/>
              <a:t>your</a:t>
            </a:r>
            <a:r>
              <a:rPr lang="fr-CA" sz="2400" dirty="0" smtClean="0"/>
              <a:t> </a:t>
            </a:r>
            <a:r>
              <a:rPr lang="fr-CA" sz="2400" dirty="0" err="1" smtClean="0"/>
              <a:t>mistakes</a:t>
            </a:r>
            <a:r>
              <a:rPr lang="fr-CA" sz="2400" dirty="0" smtClean="0"/>
              <a:t> to </a:t>
            </a:r>
            <a:r>
              <a:rPr lang="fr-CA" sz="2400" dirty="0" err="1" smtClean="0"/>
              <a:t>learn</a:t>
            </a:r>
            <a:r>
              <a:rPr lang="fr-CA" sz="2400" dirty="0" smtClean="0"/>
              <a:t>?</a:t>
            </a:r>
          </a:p>
          <a:p>
            <a:pPr eaLnBrk="1" hangingPunct="1">
              <a:lnSpc>
                <a:spcPct val="90000"/>
              </a:lnSpc>
            </a:pPr>
            <a:endParaRPr lang="fr-CA" sz="2400" dirty="0" smtClean="0"/>
          </a:p>
          <a:p>
            <a:pPr eaLnBrk="1" hangingPunct="1">
              <a:lnSpc>
                <a:spcPct val="90000"/>
              </a:lnSpc>
            </a:pPr>
            <a:r>
              <a:rPr lang="fr-CA" sz="2400" dirty="0" err="1" smtClean="0"/>
              <a:t>Mistakes</a:t>
            </a:r>
            <a:r>
              <a:rPr lang="fr-CA" sz="2400" dirty="0" smtClean="0"/>
              <a:t> </a:t>
            </a:r>
            <a:r>
              <a:rPr lang="fr-CA" sz="2400" dirty="0" err="1" smtClean="0"/>
              <a:t>give</a:t>
            </a:r>
            <a:r>
              <a:rPr lang="fr-CA" sz="2400" dirty="0" smtClean="0"/>
              <a:t> </a:t>
            </a:r>
            <a:r>
              <a:rPr lang="fr-CA" sz="2400" dirty="0" err="1" smtClean="0"/>
              <a:t>you</a:t>
            </a:r>
            <a:r>
              <a:rPr lang="fr-CA" sz="2400" dirty="0" smtClean="0"/>
              <a:t> information on </a:t>
            </a:r>
            <a:r>
              <a:rPr lang="fr-CA" sz="2400" dirty="0" err="1" smtClean="0"/>
              <a:t>your</a:t>
            </a:r>
            <a:r>
              <a:rPr lang="fr-CA" sz="2400" dirty="0" smtClean="0"/>
              <a:t> </a:t>
            </a:r>
            <a:r>
              <a:rPr lang="fr-CA" sz="2400" dirty="0" err="1" smtClean="0"/>
              <a:t>thought</a:t>
            </a:r>
            <a:r>
              <a:rPr lang="fr-CA" sz="2400" dirty="0" smtClean="0"/>
              <a:t> </a:t>
            </a:r>
            <a:r>
              <a:rPr lang="fr-CA" sz="2400" dirty="0" err="1" smtClean="0"/>
              <a:t>process</a:t>
            </a:r>
            <a:r>
              <a:rPr lang="fr-CA" sz="2400" dirty="0" smtClean="0"/>
              <a:t>, the </a:t>
            </a:r>
            <a:r>
              <a:rPr lang="fr-CA" sz="2400" dirty="0" err="1" smtClean="0"/>
              <a:t>strategies</a:t>
            </a:r>
            <a:r>
              <a:rPr lang="fr-CA" sz="2400" dirty="0" smtClean="0"/>
              <a:t> </a:t>
            </a:r>
            <a:r>
              <a:rPr lang="fr-CA" sz="2400" dirty="0" err="1" smtClean="0"/>
              <a:t>that</a:t>
            </a:r>
            <a:r>
              <a:rPr lang="fr-CA" sz="2400" dirty="0" smtClean="0"/>
              <a:t> </a:t>
            </a:r>
            <a:r>
              <a:rPr lang="fr-CA" sz="2400" dirty="0" err="1" smtClean="0"/>
              <a:t>you</a:t>
            </a:r>
            <a:r>
              <a:rPr lang="fr-CA" sz="2400" dirty="0" smtClean="0"/>
              <a:t> use and on </a:t>
            </a:r>
            <a:r>
              <a:rPr lang="fr-CA" sz="2400" dirty="0" err="1" smtClean="0"/>
              <a:t>your</a:t>
            </a:r>
            <a:r>
              <a:rPr lang="fr-CA" sz="2400" dirty="0" smtClean="0"/>
              <a:t> </a:t>
            </a:r>
            <a:r>
              <a:rPr lang="fr-CA" sz="2400" dirty="0" err="1" smtClean="0"/>
              <a:t>knowlegde</a:t>
            </a:r>
            <a:r>
              <a:rPr lang="fr-CA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fr-CA" sz="2400" dirty="0" err="1" smtClean="0"/>
              <a:t>When</a:t>
            </a:r>
            <a:r>
              <a:rPr lang="fr-CA" sz="2400" dirty="0" smtClean="0"/>
              <a:t> </a:t>
            </a:r>
            <a:r>
              <a:rPr lang="fr-CA" sz="2400" dirty="0" err="1" smtClean="0"/>
              <a:t>you</a:t>
            </a:r>
            <a:r>
              <a:rPr lang="fr-CA" sz="2400" dirty="0" smtClean="0"/>
              <a:t> </a:t>
            </a:r>
            <a:r>
              <a:rPr lang="fr-CA" sz="2400" dirty="0" err="1" smtClean="0"/>
              <a:t>see</a:t>
            </a:r>
            <a:r>
              <a:rPr lang="fr-CA" sz="2400" dirty="0" smtClean="0"/>
              <a:t> </a:t>
            </a:r>
            <a:r>
              <a:rPr lang="fr-CA" sz="2400" dirty="0" err="1" smtClean="0"/>
              <a:t>why</a:t>
            </a:r>
            <a:r>
              <a:rPr lang="fr-CA" sz="2400" dirty="0" smtClean="0"/>
              <a:t> </a:t>
            </a:r>
            <a:r>
              <a:rPr lang="fr-CA" sz="2400" dirty="0" err="1" smtClean="0"/>
              <a:t>you</a:t>
            </a:r>
            <a:r>
              <a:rPr lang="fr-CA" sz="2400" dirty="0" smtClean="0"/>
              <a:t> made a </a:t>
            </a:r>
            <a:r>
              <a:rPr lang="fr-CA" sz="2400" dirty="0" err="1" smtClean="0"/>
              <a:t>mistake</a:t>
            </a:r>
            <a:r>
              <a:rPr lang="fr-CA" sz="2400" dirty="0" smtClean="0"/>
              <a:t>, </a:t>
            </a:r>
            <a:r>
              <a:rPr lang="fr-CA" sz="2400" dirty="0" err="1" smtClean="0"/>
              <a:t>you</a:t>
            </a:r>
            <a:r>
              <a:rPr lang="fr-CA" sz="2400" dirty="0" smtClean="0"/>
              <a:t> </a:t>
            </a:r>
            <a:r>
              <a:rPr lang="fr-CA" sz="2400" dirty="0" err="1" smtClean="0"/>
              <a:t>can</a:t>
            </a:r>
            <a:r>
              <a:rPr lang="fr-CA" sz="2400" dirty="0" smtClean="0"/>
              <a:t> </a:t>
            </a:r>
            <a:r>
              <a:rPr lang="fr-CA" sz="2400" dirty="0" err="1" smtClean="0"/>
              <a:t>understand</a:t>
            </a:r>
            <a:r>
              <a:rPr lang="fr-CA" sz="2400" dirty="0" smtClean="0"/>
              <a:t> and not do the </a:t>
            </a:r>
            <a:r>
              <a:rPr lang="fr-CA" sz="2400" dirty="0" err="1" smtClean="0"/>
              <a:t>same</a:t>
            </a:r>
            <a:r>
              <a:rPr lang="fr-CA" sz="2400" dirty="0" smtClean="0"/>
              <a:t> </a:t>
            </a:r>
            <a:r>
              <a:rPr lang="fr-CA" sz="2400" dirty="0" err="1" smtClean="0"/>
              <a:t>mistake</a:t>
            </a:r>
            <a:r>
              <a:rPr lang="fr-CA" sz="2400" dirty="0" smtClean="0"/>
              <a:t> </a:t>
            </a:r>
            <a:r>
              <a:rPr lang="fr-CA" sz="2400" dirty="0" err="1" smtClean="0"/>
              <a:t>again</a:t>
            </a:r>
            <a:r>
              <a:rPr lang="fr-CA" sz="2400" dirty="0" smtClean="0"/>
              <a:t>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smtClean="0"/>
              <a:t>Étape 3: To </a:t>
            </a:r>
            <a:r>
              <a:rPr lang="fr-CA" dirty="0" err="1" smtClean="0"/>
              <a:t>learn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mistakes</a:t>
            </a:r>
            <a:endParaRPr lang="fr-CA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b="1" i="1" dirty="0" err="1" smtClean="0"/>
              <a:t>When</a:t>
            </a:r>
            <a:r>
              <a:rPr lang="fr-CA" b="1" i="1" dirty="0" smtClean="0"/>
              <a:t> </a:t>
            </a:r>
            <a:r>
              <a:rPr lang="fr-CA" i="1" dirty="0" smtClean="0"/>
              <a:t>do </a:t>
            </a:r>
            <a:r>
              <a:rPr lang="fr-CA" i="1" dirty="0" err="1" smtClean="0"/>
              <a:t>you</a:t>
            </a:r>
            <a:r>
              <a:rPr lang="fr-CA" i="1" dirty="0" smtClean="0"/>
              <a:t> </a:t>
            </a:r>
            <a:r>
              <a:rPr lang="fr-CA" i="1" dirty="0" err="1" smtClean="0"/>
              <a:t>need</a:t>
            </a:r>
            <a:r>
              <a:rPr lang="fr-CA" i="1" dirty="0" smtClean="0"/>
              <a:t> to </a:t>
            </a:r>
            <a:r>
              <a:rPr lang="fr-CA" i="1" dirty="0" err="1" smtClean="0"/>
              <a:t>work</a:t>
            </a:r>
            <a:r>
              <a:rPr lang="fr-CA" i="1" dirty="0" smtClean="0"/>
              <a:t> </a:t>
            </a:r>
            <a:r>
              <a:rPr lang="fr-CA" i="1" dirty="0" err="1" smtClean="0"/>
              <a:t>with</a:t>
            </a:r>
            <a:r>
              <a:rPr lang="fr-CA" i="1" dirty="0" smtClean="0"/>
              <a:t> </a:t>
            </a:r>
            <a:r>
              <a:rPr lang="fr-CA" i="1" dirty="0" err="1" smtClean="0"/>
              <a:t>your</a:t>
            </a:r>
            <a:r>
              <a:rPr lang="fr-CA" i="1" dirty="0" smtClean="0"/>
              <a:t> </a:t>
            </a:r>
            <a:r>
              <a:rPr lang="fr-CA" i="1" dirty="0" err="1" smtClean="0"/>
              <a:t>mistakes</a:t>
            </a:r>
            <a:r>
              <a:rPr lang="fr-CA" dirty="0" smtClean="0"/>
              <a:t>?</a:t>
            </a:r>
          </a:p>
          <a:p>
            <a:pPr eaLnBrk="1" hangingPunct="1">
              <a:buFontTx/>
              <a:buNone/>
            </a:pPr>
            <a:endParaRPr lang="fr-CA" dirty="0" smtClean="0"/>
          </a:p>
          <a:p>
            <a:pPr eaLnBrk="1" hangingPunct="1"/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teacher</a:t>
            </a:r>
            <a:r>
              <a:rPr lang="fr-CA" dirty="0" smtClean="0"/>
              <a:t> </a:t>
            </a:r>
            <a:r>
              <a:rPr lang="fr-CA" dirty="0" err="1" smtClean="0"/>
              <a:t>gives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back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corrected</a:t>
            </a:r>
            <a:r>
              <a:rPr lang="fr-CA" dirty="0" smtClean="0"/>
              <a:t> </a:t>
            </a:r>
            <a:r>
              <a:rPr lang="fr-CA" dirty="0" err="1" smtClean="0"/>
              <a:t>written</a:t>
            </a:r>
            <a:r>
              <a:rPr lang="fr-CA" dirty="0" smtClean="0"/>
              <a:t> </a:t>
            </a:r>
            <a:r>
              <a:rPr lang="fr-CA" dirty="0" err="1" smtClean="0"/>
              <a:t>work</a:t>
            </a:r>
            <a:r>
              <a:rPr lang="fr-CA" dirty="0" smtClean="0"/>
              <a:t>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Writing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essential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fr-CA" dirty="0" smtClean="0"/>
          </a:p>
          <a:p>
            <a:pPr eaLnBrk="1" hangingPunct="1"/>
            <a:r>
              <a:rPr lang="fr-CA" dirty="0" err="1" smtClean="0"/>
              <a:t>According</a:t>
            </a:r>
            <a:r>
              <a:rPr lang="fr-CA" dirty="0" smtClean="0"/>
              <a:t> to </a:t>
            </a:r>
            <a:r>
              <a:rPr lang="fr-CA" dirty="0" err="1" smtClean="0"/>
              <a:t>you</a:t>
            </a:r>
            <a:r>
              <a:rPr lang="fr-CA" dirty="0" smtClean="0"/>
              <a:t>, </a:t>
            </a:r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main </a:t>
            </a:r>
            <a:r>
              <a:rPr lang="fr-CA" dirty="0" err="1" smtClean="0"/>
              <a:t>difficulty</a:t>
            </a:r>
            <a:r>
              <a:rPr lang="fr-CA" dirty="0" smtClean="0"/>
              <a:t> </a:t>
            </a:r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are </a:t>
            </a:r>
            <a:r>
              <a:rPr lang="fr-CA" dirty="0" err="1" smtClean="0"/>
              <a:t>writing</a:t>
            </a:r>
            <a:r>
              <a:rPr lang="fr-CA" dirty="0" smtClean="0"/>
              <a:t> in English? </a:t>
            </a:r>
          </a:p>
          <a:p>
            <a:pPr eaLnBrk="1" hangingPunct="1"/>
            <a:endParaRPr lang="fr-CA" dirty="0" smtClean="0"/>
          </a:p>
          <a:p>
            <a:pPr eaLnBrk="1" hangingPunct="1">
              <a:buFontTx/>
              <a:buNone/>
            </a:pP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smtClean="0"/>
              <a:t>Étape 3: To </a:t>
            </a:r>
            <a:r>
              <a:rPr lang="fr-CA" dirty="0" err="1" smtClean="0"/>
              <a:t>learn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mistakes</a:t>
            </a:r>
            <a:endParaRPr lang="fr-CA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b="1" i="1" dirty="0" smtClean="0"/>
              <a:t>How </a:t>
            </a:r>
            <a:r>
              <a:rPr lang="fr-CA" dirty="0" smtClean="0"/>
              <a:t>do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learn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mistakes</a:t>
            </a:r>
            <a:r>
              <a:rPr lang="fr-CA" dirty="0" smtClean="0"/>
              <a:t>?</a:t>
            </a:r>
          </a:p>
          <a:p>
            <a:pPr eaLnBrk="1" hangingPunct="1">
              <a:buNone/>
            </a:pPr>
            <a:endParaRPr lang="fr-CA" dirty="0" smtClean="0"/>
          </a:p>
          <a:p>
            <a:pPr eaLnBrk="1" hangingPunct="1"/>
            <a:r>
              <a:rPr lang="fr-CA" dirty="0" smtClean="0"/>
              <a:t>By </a:t>
            </a:r>
            <a:r>
              <a:rPr lang="fr-CA" dirty="0" err="1" smtClean="0"/>
              <a:t>using</a:t>
            </a:r>
            <a:r>
              <a:rPr lang="fr-CA" dirty="0" smtClean="0"/>
              <a:t> a guideline </a:t>
            </a:r>
            <a:r>
              <a:rPr lang="fr-CA" dirty="0" err="1" smtClean="0"/>
              <a:t>tool</a:t>
            </a:r>
            <a:r>
              <a:rPr lang="fr-CA" dirty="0" smtClean="0"/>
              <a:t>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</a:t>
            </a:r>
            <a:r>
              <a:rPr lang="fr-CA" dirty="0" err="1" smtClean="0"/>
              <a:t>called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Writer’s</a:t>
            </a:r>
            <a:r>
              <a:rPr lang="fr-CA" dirty="0" smtClean="0"/>
              <a:t> </a:t>
            </a:r>
            <a:r>
              <a:rPr lang="fr-CA" dirty="0" err="1" smtClean="0"/>
              <a:t>Logbook</a:t>
            </a:r>
            <a:r>
              <a:rPr lang="fr-CA" dirty="0" smtClean="0"/>
              <a:t>.</a:t>
            </a:r>
            <a:endParaRPr lang="fr-CA" i="1" dirty="0" smtClean="0"/>
          </a:p>
          <a:p>
            <a:pPr eaLnBrk="1" hangingPunct="1">
              <a:buFontTx/>
              <a:buNone/>
            </a:pPr>
            <a:endParaRPr lang="fr-CA" i="1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908050"/>
            <a:ext cx="6870700" cy="1600200"/>
          </a:xfrm>
        </p:spPr>
        <p:txBody>
          <a:bodyPr/>
          <a:lstStyle/>
          <a:p>
            <a:pPr eaLnBrk="1" hangingPunct="1"/>
            <a:r>
              <a:rPr lang="fr-CA" sz="4000" dirty="0" smtClean="0"/>
              <a:t>The </a:t>
            </a:r>
            <a:r>
              <a:rPr lang="fr-CA" sz="4000" dirty="0" err="1" smtClean="0"/>
              <a:t>writer’s</a:t>
            </a:r>
            <a:r>
              <a:rPr lang="fr-CA" sz="4000" dirty="0" smtClean="0"/>
              <a:t> </a:t>
            </a:r>
            <a:r>
              <a:rPr lang="fr-CA" sz="4000" dirty="0" err="1" smtClean="0"/>
              <a:t>logbook</a:t>
            </a:r>
            <a:r>
              <a:rPr lang="fr-CA" sz="4000" dirty="0" smtClean="0"/>
              <a:t>: a correction guideline </a:t>
            </a:r>
            <a:r>
              <a:rPr lang="fr-CA" sz="4000" dirty="0" err="1" smtClean="0"/>
              <a:t>that</a:t>
            </a:r>
            <a:r>
              <a:rPr lang="fr-CA" sz="4000" dirty="0" smtClean="0"/>
              <a:t> </a:t>
            </a:r>
            <a:r>
              <a:rPr lang="fr-CA" sz="4000" dirty="0" err="1" smtClean="0"/>
              <a:t>will</a:t>
            </a:r>
            <a:r>
              <a:rPr lang="fr-CA" sz="4000" dirty="0" smtClean="0"/>
              <a:t> show </a:t>
            </a:r>
            <a:r>
              <a:rPr lang="fr-CA" sz="4000" dirty="0" err="1" smtClean="0"/>
              <a:t>you</a:t>
            </a:r>
            <a:r>
              <a:rPr lang="fr-CA" sz="4000" dirty="0" smtClean="0"/>
              <a:t> </a:t>
            </a:r>
            <a:r>
              <a:rPr lang="fr-CA" sz="4000" dirty="0" err="1" smtClean="0"/>
              <a:t>your</a:t>
            </a:r>
            <a:r>
              <a:rPr lang="fr-CA" sz="4000" dirty="0" smtClean="0"/>
              <a:t> </a:t>
            </a:r>
            <a:r>
              <a:rPr lang="fr-CA" sz="4000" dirty="0" err="1" smtClean="0"/>
              <a:t>mistakes</a:t>
            </a:r>
            <a:endParaRPr lang="fr-CA" sz="40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>
              <a:buNone/>
            </a:pPr>
            <a:endParaRPr lang="fr-CA" dirty="0" smtClean="0"/>
          </a:p>
          <a:p>
            <a:pPr eaLnBrk="1" hangingPunct="1"/>
            <a:r>
              <a:rPr lang="fr-CA" dirty="0" err="1" smtClean="0"/>
              <a:t>Presentation</a:t>
            </a:r>
            <a:r>
              <a:rPr lang="fr-CA" dirty="0" smtClean="0"/>
              <a:t> </a:t>
            </a:r>
            <a:r>
              <a:rPr lang="fr-CA" dirty="0" smtClean="0"/>
              <a:t>of the </a:t>
            </a:r>
            <a:r>
              <a:rPr lang="fr-CA" dirty="0" err="1" smtClean="0"/>
              <a:t>Writing</a:t>
            </a:r>
            <a:r>
              <a:rPr lang="fr-CA" dirty="0" smtClean="0"/>
              <a:t> </a:t>
            </a:r>
            <a:r>
              <a:rPr lang="fr-CA" dirty="0" err="1" smtClean="0"/>
              <a:t>Errors</a:t>
            </a:r>
            <a:r>
              <a:rPr lang="fr-CA" dirty="0" smtClean="0"/>
              <a:t> Guide</a:t>
            </a:r>
          </a:p>
          <a:p>
            <a:pPr eaLnBrk="1" hangingPunct="1"/>
            <a:endParaRPr lang="fr-CA" dirty="0" smtClean="0"/>
          </a:p>
          <a:p>
            <a:pPr eaLnBrk="1" hangingPunct="1"/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052736"/>
            <a:ext cx="6870700" cy="1295400"/>
          </a:xfrm>
        </p:spPr>
        <p:txBody>
          <a:bodyPr/>
          <a:lstStyle/>
          <a:p>
            <a:pPr eaLnBrk="1" hangingPunct="1"/>
            <a:r>
              <a:rPr lang="fr-CA" sz="4000" dirty="0" smtClean="0"/>
              <a:t>The </a:t>
            </a:r>
            <a:r>
              <a:rPr lang="fr-CA" sz="4000" dirty="0" err="1" smtClean="0"/>
              <a:t>Writer’s</a:t>
            </a:r>
            <a:r>
              <a:rPr lang="fr-CA" sz="4000" dirty="0" smtClean="0"/>
              <a:t> </a:t>
            </a:r>
            <a:r>
              <a:rPr lang="fr-CA" sz="4000" dirty="0" err="1" smtClean="0"/>
              <a:t>logbook</a:t>
            </a:r>
            <a:r>
              <a:rPr lang="fr-CA" sz="4000" dirty="0" smtClean="0"/>
              <a:t>: a </a:t>
            </a:r>
            <a:r>
              <a:rPr lang="fr-CA" sz="4000" dirty="0" err="1" smtClean="0"/>
              <a:t>process</a:t>
            </a:r>
            <a:r>
              <a:rPr lang="fr-CA" sz="4000" dirty="0" smtClean="0"/>
              <a:t> </a:t>
            </a:r>
            <a:r>
              <a:rPr lang="fr-CA" sz="4000" dirty="0" err="1" smtClean="0"/>
              <a:t>that</a:t>
            </a:r>
            <a:r>
              <a:rPr lang="fr-CA" sz="4000" dirty="0" smtClean="0"/>
              <a:t> </a:t>
            </a:r>
            <a:r>
              <a:rPr lang="fr-CA" sz="4000" dirty="0" err="1" smtClean="0"/>
              <a:t>helps</a:t>
            </a:r>
            <a:r>
              <a:rPr lang="fr-CA" sz="4000" dirty="0" smtClean="0"/>
              <a:t> </a:t>
            </a:r>
            <a:r>
              <a:rPr lang="fr-CA" sz="4000" dirty="0" err="1" smtClean="0"/>
              <a:t>you</a:t>
            </a:r>
            <a:r>
              <a:rPr lang="fr-CA" sz="4000" dirty="0" smtClean="0"/>
              <a:t> </a:t>
            </a:r>
            <a:r>
              <a:rPr lang="fr-CA" sz="4000" dirty="0" err="1" smtClean="0"/>
              <a:t>reflect</a:t>
            </a:r>
            <a:r>
              <a:rPr lang="fr-CA" sz="4000" dirty="0" smtClean="0"/>
              <a:t> on </a:t>
            </a:r>
            <a:r>
              <a:rPr lang="fr-CA" sz="4000" dirty="0" err="1" smtClean="0"/>
              <a:t>your</a:t>
            </a:r>
            <a:r>
              <a:rPr lang="fr-CA" sz="4000" dirty="0" smtClean="0"/>
              <a:t> </a:t>
            </a:r>
            <a:r>
              <a:rPr lang="fr-CA" sz="4000" dirty="0" err="1" smtClean="0"/>
              <a:t>mistakes</a:t>
            </a:r>
            <a:endParaRPr lang="fr-CA" sz="40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Presentation</a:t>
            </a:r>
            <a:r>
              <a:rPr lang="fr-CA" dirty="0" smtClean="0"/>
              <a:t> </a:t>
            </a:r>
            <a:r>
              <a:rPr lang="fr-CA" dirty="0" smtClean="0"/>
              <a:t>of the self-correction guide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556792"/>
            <a:ext cx="6870700" cy="1295400"/>
          </a:xfrm>
        </p:spPr>
        <p:txBody>
          <a:bodyPr/>
          <a:lstStyle/>
          <a:p>
            <a:pPr eaLnBrk="1" hangingPunct="1"/>
            <a:r>
              <a:rPr lang="fr-CA" sz="4000" dirty="0" smtClean="0"/>
              <a:t>The </a:t>
            </a:r>
            <a:r>
              <a:rPr lang="fr-CA" sz="4000" dirty="0" err="1" smtClean="0"/>
              <a:t>Writer’s</a:t>
            </a:r>
            <a:r>
              <a:rPr lang="fr-CA" sz="4000" dirty="0" smtClean="0"/>
              <a:t> </a:t>
            </a:r>
            <a:r>
              <a:rPr lang="fr-CA" sz="4000" dirty="0" err="1" smtClean="0"/>
              <a:t>logbook</a:t>
            </a:r>
            <a:r>
              <a:rPr lang="fr-CA" sz="4000" dirty="0" smtClean="0"/>
              <a:t>: a </a:t>
            </a:r>
            <a:r>
              <a:rPr lang="fr-CA" sz="4000" dirty="0" err="1" smtClean="0"/>
              <a:t>tool</a:t>
            </a:r>
            <a:r>
              <a:rPr lang="fr-CA" sz="4000" dirty="0" smtClean="0"/>
              <a:t> </a:t>
            </a:r>
            <a:r>
              <a:rPr lang="fr-CA" sz="4000" dirty="0" err="1" smtClean="0"/>
              <a:t>that</a:t>
            </a:r>
            <a:r>
              <a:rPr lang="fr-CA" sz="4000" dirty="0" smtClean="0"/>
              <a:t> </a:t>
            </a:r>
            <a:r>
              <a:rPr lang="fr-CA" sz="4000" dirty="0" err="1" smtClean="0"/>
              <a:t>enables</a:t>
            </a:r>
            <a:r>
              <a:rPr lang="fr-CA" sz="4000" dirty="0" smtClean="0"/>
              <a:t> </a:t>
            </a:r>
            <a:r>
              <a:rPr lang="fr-CA" sz="4000" dirty="0" err="1" smtClean="0"/>
              <a:t>you</a:t>
            </a:r>
            <a:r>
              <a:rPr lang="fr-CA" sz="4000" dirty="0" smtClean="0"/>
              <a:t> to </a:t>
            </a:r>
            <a:r>
              <a:rPr lang="fr-CA" sz="4000" dirty="0" err="1" smtClean="0"/>
              <a:t>keep</a:t>
            </a:r>
            <a:r>
              <a:rPr lang="fr-CA" sz="4000" dirty="0" smtClean="0"/>
              <a:t> </a:t>
            </a:r>
            <a:r>
              <a:rPr lang="fr-CA" sz="4000" dirty="0" err="1" smtClean="0"/>
              <a:t>track</a:t>
            </a:r>
            <a:r>
              <a:rPr lang="fr-CA" sz="4000" dirty="0" smtClean="0"/>
              <a:t> of </a:t>
            </a:r>
            <a:r>
              <a:rPr lang="fr-CA" sz="4000" dirty="0" err="1" smtClean="0"/>
              <a:t>your</a:t>
            </a:r>
            <a:r>
              <a:rPr lang="fr-CA" sz="4000" dirty="0" smtClean="0"/>
              <a:t> </a:t>
            </a:r>
            <a:r>
              <a:rPr lang="fr-CA" sz="4000" dirty="0" err="1" smtClean="0"/>
              <a:t>improvements</a:t>
            </a:r>
            <a:r>
              <a:rPr lang="fr-CA" sz="4000" dirty="0" smtClean="0"/>
              <a:t> as a </a:t>
            </a:r>
            <a:r>
              <a:rPr lang="fr-CA" sz="4000" dirty="0" err="1" smtClean="0"/>
              <a:t>writer</a:t>
            </a:r>
            <a:endParaRPr lang="fr-CA" sz="40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Presentation</a:t>
            </a:r>
            <a:r>
              <a:rPr lang="fr-CA" dirty="0" smtClean="0"/>
              <a:t> </a:t>
            </a:r>
            <a:r>
              <a:rPr lang="fr-CA" dirty="0" smtClean="0"/>
              <a:t>of the </a:t>
            </a:r>
            <a:r>
              <a:rPr lang="fr-CA" dirty="0" err="1" smtClean="0"/>
              <a:t>logbook</a:t>
            </a: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smtClean="0"/>
              <a:t>I </a:t>
            </a:r>
            <a:r>
              <a:rPr lang="fr-CA" dirty="0" err="1" smtClean="0"/>
              <a:t>wish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success</a:t>
            </a:r>
            <a:r>
              <a:rPr lang="fr-CA" dirty="0" smtClean="0"/>
              <a:t> !</a:t>
            </a: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268760"/>
            <a:ext cx="6870700" cy="1295400"/>
          </a:xfrm>
        </p:spPr>
        <p:txBody>
          <a:bodyPr/>
          <a:lstStyle/>
          <a:p>
            <a:pPr eaLnBrk="1" hangingPunct="1"/>
            <a:r>
              <a:rPr lang="fr-CA" sz="4000" dirty="0" smtClean="0"/>
              <a:t/>
            </a:r>
            <a:br>
              <a:rPr lang="fr-CA" sz="4000" dirty="0" smtClean="0"/>
            </a:br>
            <a:r>
              <a:rPr lang="fr-CA" sz="4000" dirty="0" smtClean="0"/>
              <a:t/>
            </a:r>
            <a:br>
              <a:rPr lang="fr-CA" sz="4000" dirty="0" smtClean="0"/>
            </a:br>
            <a:r>
              <a:rPr lang="fr-CA" sz="4000" dirty="0" smtClean="0"/>
              <a:t/>
            </a:r>
            <a:br>
              <a:rPr lang="fr-CA" sz="4000" dirty="0" smtClean="0"/>
            </a:br>
            <a:r>
              <a:rPr lang="fr-CA" sz="4000" dirty="0" smtClean="0"/>
              <a:t/>
            </a:r>
            <a:br>
              <a:rPr lang="fr-CA" sz="4000" dirty="0" smtClean="0"/>
            </a:br>
            <a:r>
              <a:rPr lang="fr-CA" sz="4000" dirty="0" err="1" smtClean="0"/>
              <a:t>Inmproving</a:t>
            </a:r>
            <a:r>
              <a:rPr lang="fr-CA" sz="4000" dirty="0" smtClean="0"/>
              <a:t> </a:t>
            </a:r>
            <a:r>
              <a:rPr lang="fr-CA" sz="4000" dirty="0" err="1" smtClean="0"/>
              <a:t>your</a:t>
            </a:r>
            <a:r>
              <a:rPr lang="fr-CA" sz="4000" dirty="0" smtClean="0"/>
              <a:t> </a:t>
            </a:r>
            <a:r>
              <a:rPr lang="fr-CA" sz="4000" dirty="0" err="1" smtClean="0"/>
              <a:t>writing</a:t>
            </a:r>
            <a:r>
              <a:rPr lang="fr-CA" sz="4000" dirty="0" smtClean="0"/>
              <a:t> </a:t>
            </a:r>
            <a:r>
              <a:rPr lang="fr-CA" sz="4000" dirty="0" err="1" smtClean="0"/>
              <a:t>skills</a:t>
            </a:r>
            <a:r>
              <a:rPr lang="fr-CA" sz="4000" dirty="0" smtClean="0"/>
              <a:t>…</a:t>
            </a:r>
            <a:br>
              <a:rPr lang="fr-CA" sz="4000" dirty="0" smtClean="0"/>
            </a:br>
            <a:endParaRPr lang="fr-CA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smtClean="0"/>
              <a:t>Mission possible!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z="4000" dirty="0" err="1" smtClean="0"/>
              <a:t>What</a:t>
            </a:r>
            <a:r>
              <a:rPr lang="fr-CA" sz="4000" dirty="0" smtClean="0"/>
              <a:t> are the </a:t>
            </a:r>
            <a:r>
              <a:rPr lang="fr-CA" sz="4000" dirty="0" err="1" smtClean="0"/>
              <a:t>steps</a:t>
            </a:r>
            <a:r>
              <a:rPr lang="fr-CA" sz="4000" dirty="0" smtClean="0"/>
              <a:t> to </a:t>
            </a:r>
            <a:r>
              <a:rPr lang="fr-CA" sz="4000" dirty="0" err="1" smtClean="0"/>
              <a:t>become</a:t>
            </a:r>
            <a:r>
              <a:rPr lang="fr-CA" sz="4000" dirty="0" smtClean="0"/>
              <a:t> a </a:t>
            </a:r>
            <a:r>
              <a:rPr lang="fr-CA" sz="4000" dirty="0" err="1" smtClean="0"/>
              <a:t>better</a:t>
            </a:r>
            <a:r>
              <a:rPr lang="fr-CA" sz="4000" dirty="0" smtClean="0"/>
              <a:t> </a:t>
            </a:r>
            <a:r>
              <a:rPr lang="fr-CA" sz="4000" dirty="0" err="1" smtClean="0"/>
              <a:t>writer</a:t>
            </a:r>
            <a:r>
              <a:rPr lang="fr-CA" sz="4000" dirty="0" smtClean="0"/>
              <a:t>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dirty="0" smtClean="0"/>
              <a:t>To </a:t>
            </a:r>
            <a:r>
              <a:rPr lang="fr-CA" dirty="0" err="1" smtClean="0"/>
              <a:t>write</a:t>
            </a:r>
            <a:r>
              <a:rPr lang="fr-CA" dirty="0" smtClean="0"/>
              <a:t> as </a:t>
            </a:r>
            <a:r>
              <a:rPr lang="fr-CA" dirty="0" err="1" smtClean="0"/>
              <a:t>much</a:t>
            </a:r>
            <a:r>
              <a:rPr lang="fr-CA" dirty="0" smtClean="0"/>
              <a:t> as possible</a:t>
            </a:r>
          </a:p>
          <a:p>
            <a:pPr eaLnBrk="1" hangingPunct="1"/>
            <a:r>
              <a:rPr lang="fr-CA" dirty="0" smtClean="0"/>
              <a:t>To self-correct </a:t>
            </a:r>
            <a:r>
              <a:rPr lang="fr-CA" dirty="0" err="1" smtClean="0"/>
              <a:t>efficiently</a:t>
            </a:r>
            <a:endParaRPr lang="fr-CA" dirty="0" smtClean="0"/>
          </a:p>
          <a:p>
            <a:pPr eaLnBrk="1" hangingPunct="1"/>
            <a:r>
              <a:rPr lang="fr-CA" dirty="0" smtClean="0"/>
              <a:t>To </a:t>
            </a:r>
            <a:r>
              <a:rPr lang="fr-CA" dirty="0" err="1" smtClean="0"/>
              <a:t>learn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mistakes</a:t>
            </a: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Step</a:t>
            </a:r>
            <a:r>
              <a:rPr lang="fr-CA" dirty="0" smtClean="0"/>
              <a:t> 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Write</a:t>
            </a:r>
            <a:r>
              <a:rPr lang="fr-CA" dirty="0" smtClean="0"/>
              <a:t> </a:t>
            </a:r>
            <a:r>
              <a:rPr lang="fr-CA" dirty="0" err="1" smtClean="0"/>
              <a:t>often</a:t>
            </a:r>
            <a:endParaRPr lang="fr-CA" dirty="0" smtClean="0"/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smtClean="0"/>
              <a:t>In </a:t>
            </a:r>
            <a:r>
              <a:rPr lang="fr-CA" dirty="0" err="1" smtClean="0"/>
              <a:t>which</a:t>
            </a:r>
            <a:r>
              <a:rPr lang="fr-CA" dirty="0" smtClean="0"/>
              <a:t> </a:t>
            </a:r>
            <a:r>
              <a:rPr lang="fr-CA" dirty="0" err="1" smtClean="0"/>
              <a:t>context</a:t>
            </a:r>
            <a:r>
              <a:rPr lang="fr-CA" dirty="0" smtClean="0"/>
              <a:t>?</a:t>
            </a:r>
          </a:p>
          <a:p>
            <a:pPr eaLnBrk="1" hangingPunct="1">
              <a:buFontTx/>
              <a:buNone/>
            </a:pP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Step</a:t>
            </a:r>
            <a:r>
              <a:rPr lang="fr-CA" dirty="0" smtClean="0"/>
              <a:t> 2: Self-correction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fr-CA" dirty="0" smtClean="0"/>
          </a:p>
          <a:p>
            <a:pPr eaLnBrk="1" hangingPunct="1">
              <a:lnSpc>
                <a:spcPct val="90000"/>
              </a:lnSpc>
            </a:pPr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/>
              <a:t>does</a:t>
            </a:r>
            <a:r>
              <a:rPr lang="fr-CA" dirty="0" smtClean="0"/>
              <a:t> </a:t>
            </a:r>
            <a:r>
              <a:rPr lang="fr-CA" dirty="0" err="1" smtClean="0"/>
              <a:t>it</a:t>
            </a:r>
            <a:r>
              <a:rPr lang="fr-CA" dirty="0" smtClean="0"/>
              <a:t> </a:t>
            </a:r>
            <a:r>
              <a:rPr lang="fr-CA" dirty="0" err="1" smtClean="0"/>
              <a:t>mean</a:t>
            </a:r>
            <a:r>
              <a:rPr lang="fr-CA" dirty="0" smtClean="0"/>
              <a:t>?</a:t>
            </a:r>
          </a:p>
          <a:p>
            <a:pPr eaLnBrk="1" hangingPunct="1">
              <a:lnSpc>
                <a:spcPct val="90000"/>
              </a:lnSpc>
            </a:pPr>
            <a:endParaRPr lang="fr-CA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CA" dirty="0" err="1" smtClean="0"/>
              <a:t>It’s</a:t>
            </a:r>
            <a:r>
              <a:rPr lang="fr-CA" dirty="0" smtClean="0"/>
              <a:t> the </a:t>
            </a:r>
            <a:r>
              <a:rPr lang="fr-CA" dirty="0" err="1" smtClean="0"/>
              <a:t>step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take</a:t>
            </a:r>
            <a:r>
              <a:rPr lang="fr-CA" dirty="0" smtClean="0"/>
              <a:t> in </a:t>
            </a:r>
            <a:r>
              <a:rPr lang="fr-CA" dirty="0" err="1" smtClean="0"/>
              <a:t>order</a:t>
            </a:r>
            <a:r>
              <a:rPr lang="fr-CA" dirty="0" smtClean="0"/>
              <a:t> to </a:t>
            </a:r>
            <a:r>
              <a:rPr lang="fr-CA" dirty="0" err="1" smtClean="0"/>
              <a:t>improve</a:t>
            </a:r>
            <a:r>
              <a:rPr lang="fr-CA" dirty="0" smtClean="0"/>
              <a:t> the </a:t>
            </a:r>
            <a:r>
              <a:rPr lang="fr-CA" dirty="0" err="1" smtClean="0"/>
              <a:t>quality</a:t>
            </a:r>
            <a:r>
              <a:rPr lang="fr-CA" dirty="0" smtClean="0"/>
              <a:t> of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written</a:t>
            </a:r>
            <a:r>
              <a:rPr lang="fr-CA" dirty="0" smtClean="0"/>
              <a:t> </a:t>
            </a:r>
            <a:r>
              <a:rPr lang="fr-CA" dirty="0" err="1" smtClean="0"/>
              <a:t>work</a:t>
            </a:r>
            <a:r>
              <a:rPr lang="fr-CA" dirty="0" smtClean="0"/>
              <a:t> by </a:t>
            </a:r>
            <a:r>
              <a:rPr lang="fr-CA" dirty="0" err="1" smtClean="0"/>
              <a:t>correcting</a:t>
            </a:r>
            <a:r>
              <a:rPr lang="fr-CA" dirty="0" smtClean="0"/>
              <a:t>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own</a:t>
            </a:r>
            <a:r>
              <a:rPr lang="fr-CA" dirty="0" smtClean="0"/>
              <a:t> </a:t>
            </a:r>
            <a:r>
              <a:rPr lang="fr-CA" dirty="0" err="1" smtClean="0"/>
              <a:t>mistakes</a:t>
            </a:r>
            <a:r>
              <a:rPr lang="fr-CA" dirty="0" smtClean="0"/>
              <a:t>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Step</a:t>
            </a:r>
            <a:r>
              <a:rPr lang="fr-CA" dirty="0" smtClean="0"/>
              <a:t> 2: Self-correction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b="1" i="1" dirty="0" smtClean="0"/>
          </a:p>
          <a:p>
            <a:pPr eaLnBrk="1" hangingPunct="1"/>
            <a:r>
              <a:rPr lang="fr-CA" b="1" i="1" dirty="0" err="1" smtClean="0"/>
              <a:t>When</a:t>
            </a:r>
            <a:r>
              <a:rPr lang="fr-CA" b="1" i="1" dirty="0" smtClean="0"/>
              <a:t> </a:t>
            </a:r>
            <a:r>
              <a:rPr lang="fr-CA" b="1" i="1" dirty="0" err="1" smtClean="0"/>
              <a:t>should</a:t>
            </a:r>
            <a:r>
              <a:rPr lang="fr-CA" b="1" i="1" dirty="0" smtClean="0"/>
              <a:t> </a:t>
            </a:r>
            <a:r>
              <a:rPr lang="fr-CA" b="1" i="1" dirty="0" err="1" smtClean="0"/>
              <a:t>you</a:t>
            </a:r>
            <a:r>
              <a:rPr lang="fr-CA" b="1" i="1" dirty="0" smtClean="0"/>
              <a:t> do </a:t>
            </a:r>
            <a:r>
              <a:rPr lang="fr-CA" b="1" i="1" dirty="0" err="1" smtClean="0"/>
              <a:t>it</a:t>
            </a:r>
            <a:r>
              <a:rPr lang="fr-CA" dirty="0" smtClean="0"/>
              <a:t>?</a:t>
            </a:r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are </a:t>
            </a:r>
            <a:r>
              <a:rPr lang="fr-CA" dirty="0" err="1" smtClean="0"/>
              <a:t>writing</a:t>
            </a:r>
            <a:r>
              <a:rPr lang="fr-CA" dirty="0" smtClean="0"/>
              <a:t> a </a:t>
            </a:r>
            <a:r>
              <a:rPr lang="fr-CA" dirty="0" err="1" smtClean="0"/>
              <a:t>text</a:t>
            </a:r>
            <a:r>
              <a:rPr lang="fr-CA" dirty="0" smtClean="0"/>
              <a:t>, </a:t>
            </a:r>
            <a:r>
              <a:rPr lang="fr-CA" dirty="0" err="1" smtClean="0"/>
              <a:t>before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give</a:t>
            </a:r>
            <a:r>
              <a:rPr lang="fr-CA" dirty="0" smtClean="0"/>
              <a:t> </a:t>
            </a:r>
            <a:r>
              <a:rPr lang="fr-CA" dirty="0" err="1" smtClean="0"/>
              <a:t>it</a:t>
            </a:r>
            <a:r>
              <a:rPr lang="fr-CA" dirty="0" smtClean="0"/>
              <a:t> to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teacher</a:t>
            </a: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Step</a:t>
            </a:r>
            <a:r>
              <a:rPr lang="fr-CA" dirty="0" smtClean="0"/>
              <a:t> 2: Self-correction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fr-CA" sz="2800" b="1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CA" sz="2800" b="1" i="1" dirty="0" err="1" smtClean="0"/>
              <a:t>Why</a:t>
            </a:r>
            <a:r>
              <a:rPr lang="fr-CA" sz="2800" b="1" i="1" dirty="0" smtClean="0"/>
              <a:t> </a:t>
            </a:r>
            <a:r>
              <a:rPr lang="fr-CA" sz="2800" b="1" i="1" dirty="0" err="1" smtClean="0"/>
              <a:t>should</a:t>
            </a:r>
            <a:r>
              <a:rPr lang="fr-CA" sz="2800" b="1" i="1" dirty="0" smtClean="0"/>
              <a:t> </a:t>
            </a:r>
            <a:r>
              <a:rPr lang="fr-CA" sz="2800" b="1" i="1" dirty="0" err="1" smtClean="0"/>
              <a:t>you</a:t>
            </a:r>
            <a:r>
              <a:rPr lang="fr-CA" sz="2800" b="1" i="1" dirty="0" smtClean="0"/>
              <a:t> do </a:t>
            </a:r>
            <a:r>
              <a:rPr lang="fr-CA" sz="2800" b="1" i="1" dirty="0" err="1" smtClean="0"/>
              <a:t>it</a:t>
            </a:r>
            <a:r>
              <a:rPr lang="fr-CA" sz="2800" dirty="0" smtClean="0"/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CA" dirty="0" smtClean="0"/>
          </a:p>
          <a:p>
            <a:pPr eaLnBrk="1" hangingPunct="1">
              <a:lnSpc>
                <a:spcPct val="90000"/>
              </a:lnSpc>
            </a:pPr>
            <a:r>
              <a:rPr lang="fr-CA" dirty="0" err="1" smtClean="0"/>
              <a:t>Because</a:t>
            </a:r>
            <a:r>
              <a:rPr lang="fr-CA" dirty="0" smtClean="0"/>
              <a:t> </a:t>
            </a:r>
            <a:r>
              <a:rPr lang="fr-CA" dirty="0" err="1" smtClean="0"/>
              <a:t>it’s</a:t>
            </a:r>
            <a:r>
              <a:rPr lang="fr-CA" dirty="0" smtClean="0"/>
              <a:t> a </a:t>
            </a:r>
            <a:r>
              <a:rPr lang="fr-CA" dirty="0" err="1" smtClean="0"/>
              <a:t>general</a:t>
            </a:r>
            <a:r>
              <a:rPr lang="fr-CA" dirty="0" smtClean="0"/>
              <a:t> guideline in </a:t>
            </a:r>
            <a:r>
              <a:rPr lang="fr-CA" dirty="0" err="1" smtClean="0"/>
              <a:t>order</a:t>
            </a:r>
            <a:r>
              <a:rPr lang="fr-CA" dirty="0" smtClean="0"/>
              <a:t> to have a </a:t>
            </a:r>
            <a:r>
              <a:rPr lang="fr-CA" dirty="0" err="1" smtClean="0"/>
              <a:t>common</a:t>
            </a:r>
            <a:r>
              <a:rPr lang="fr-CA" dirty="0" smtClean="0"/>
              <a:t> </a:t>
            </a:r>
            <a:r>
              <a:rPr lang="fr-CA" dirty="0" err="1" smtClean="0"/>
              <a:t>referential</a:t>
            </a:r>
            <a:r>
              <a:rPr lang="fr-CA" dirty="0" smtClean="0"/>
              <a:t> to </a:t>
            </a:r>
            <a:r>
              <a:rPr lang="fr-CA" dirty="0" err="1" smtClean="0"/>
              <a:t>learn</a:t>
            </a:r>
            <a:r>
              <a:rPr lang="fr-CA" dirty="0" smtClean="0"/>
              <a:t> and to </a:t>
            </a:r>
            <a:r>
              <a:rPr lang="fr-CA" dirty="0" err="1" smtClean="0"/>
              <a:t>transfer</a:t>
            </a:r>
            <a:r>
              <a:rPr lang="fr-CA" dirty="0" smtClean="0"/>
              <a:t> </a:t>
            </a:r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have </a:t>
            </a:r>
            <a:r>
              <a:rPr lang="fr-CA" dirty="0" err="1" smtClean="0"/>
              <a:t>learned</a:t>
            </a:r>
            <a:endParaRPr lang="fr-CA" dirty="0" smtClean="0"/>
          </a:p>
          <a:p>
            <a:pPr eaLnBrk="1" hangingPunct="1">
              <a:lnSpc>
                <a:spcPct val="90000"/>
              </a:lnSpc>
            </a:pPr>
            <a:r>
              <a:rPr lang="fr-CA" dirty="0" smtClean="0"/>
              <a:t>To </a:t>
            </a:r>
            <a:r>
              <a:rPr lang="fr-CA" dirty="0" err="1" smtClean="0"/>
              <a:t>increase</a:t>
            </a:r>
            <a:r>
              <a:rPr lang="fr-CA" dirty="0" smtClean="0"/>
              <a:t> </a:t>
            </a:r>
            <a:r>
              <a:rPr lang="fr-CA" dirty="0" err="1" smtClean="0"/>
              <a:t>autonomy</a:t>
            </a: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Step</a:t>
            </a:r>
            <a:r>
              <a:rPr lang="fr-CA" dirty="0" smtClean="0"/>
              <a:t> 2: Self-correction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A" dirty="0" smtClean="0"/>
          </a:p>
          <a:p>
            <a:pPr eaLnBrk="1" hangingPunct="1"/>
            <a:r>
              <a:rPr lang="fr-CA" b="1" i="1" dirty="0" smtClean="0"/>
              <a:t>How </a:t>
            </a:r>
            <a:r>
              <a:rPr lang="fr-CA" b="1" i="1" dirty="0" err="1" smtClean="0"/>
              <a:t>can</a:t>
            </a:r>
            <a:r>
              <a:rPr lang="fr-CA" b="1" i="1" dirty="0" smtClean="0"/>
              <a:t> </a:t>
            </a:r>
            <a:r>
              <a:rPr lang="fr-CA" b="1" i="1" dirty="0" err="1" smtClean="0"/>
              <a:t>you</a:t>
            </a:r>
            <a:r>
              <a:rPr lang="fr-CA" b="1" i="1" dirty="0" smtClean="0"/>
              <a:t> do self-correction</a:t>
            </a:r>
            <a:r>
              <a:rPr lang="fr-CA" dirty="0" smtClean="0"/>
              <a:t>?</a:t>
            </a:r>
          </a:p>
          <a:p>
            <a:pPr eaLnBrk="1" hangingPunct="1"/>
            <a:endParaRPr lang="fr-CA" dirty="0" smtClean="0"/>
          </a:p>
          <a:p>
            <a:pPr eaLnBrk="1" hangingPunct="1"/>
            <a:r>
              <a:rPr lang="fr-CA" dirty="0" err="1" smtClean="0"/>
              <a:t>With</a:t>
            </a:r>
            <a:r>
              <a:rPr lang="fr-CA" dirty="0" smtClean="0"/>
              <a:t> a guideline, a </a:t>
            </a:r>
            <a:r>
              <a:rPr lang="fr-CA" dirty="0" err="1" smtClean="0"/>
              <a:t>referential</a:t>
            </a:r>
            <a:endParaRPr lang="fr-CA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530</Words>
  <Application>Microsoft Office PowerPoint</Application>
  <PresentationFormat>Affichage à l'écran (4:3)</PresentationFormat>
  <Paragraphs>109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Crayons</vt:lpstr>
      <vt:lpstr>Self-correction guide and correction guide</vt:lpstr>
      <vt:lpstr>Writing is essential</vt:lpstr>
      <vt:lpstr>    Inmproving your writing skills… </vt:lpstr>
      <vt:lpstr>What are the steps to become a better writer?</vt:lpstr>
      <vt:lpstr>Step 1</vt:lpstr>
      <vt:lpstr>Step 2: Self-correction</vt:lpstr>
      <vt:lpstr>Step 2: Self-correction</vt:lpstr>
      <vt:lpstr>Step 2: Self-correction</vt:lpstr>
      <vt:lpstr>Step 2: Self-correction</vt:lpstr>
      <vt:lpstr>Self-correction process</vt:lpstr>
      <vt:lpstr>Modelling the self-correction process</vt:lpstr>
      <vt:lpstr>Modelling for the correction of a text</vt:lpstr>
      <vt:lpstr>Guided practice</vt:lpstr>
      <vt:lpstr>Guided practice to correct a text</vt:lpstr>
      <vt:lpstr>Cooperative practice</vt:lpstr>
      <vt:lpstr>Autonomous practices</vt:lpstr>
      <vt:lpstr>Step 3: To learn from your mistakes</vt:lpstr>
      <vt:lpstr>Step 3: To learn from your mistakes</vt:lpstr>
      <vt:lpstr>Étape 3: To learn from your mistakes</vt:lpstr>
      <vt:lpstr>Étape 3: To learn from your mistakes</vt:lpstr>
      <vt:lpstr>The writer’s logbook: a correction guideline that will show you your mistakes</vt:lpstr>
      <vt:lpstr>The Writer’s logbook: a process that helps you reflect on your mistakes</vt:lpstr>
      <vt:lpstr>The Writer’s logbook: a tool that enables you to keep track of your improvements as a writer</vt:lpstr>
      <vt:lpstr> </vt:lpstr>
    </vt:vector>
  </TitlesOfParts>
  <Company>CSDLJ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claude.ouellet</dc:creator>
  <cp:lastModifiedBy>claude.ouellet</cp:lastModifiedBy>
  <cp:revision>25</cp:revision>
  <dcterms:created xsi:type="dcterms:W3CDTF">2010-12-10T19:54:12Z</dcterms:created>
  <dcterms:modified xsi:type="dcterms:W3CDTF">2011-04-18T13:27:11Z</dcterms:modified>
</cp:coreProperties>
</file>